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2" r:id="rId2"/>
    <p:sldMasterId id="2147483684" r:id="rId3"/>
    <p:sldMasterId id="2147483708" r:id="rId4"/>
    <p:sldMasterId id="2147483732" r:id="rId5"/>
  </p:sldMasterIdLst>
  <p:notesMasterIdLst>
    <p:notesMasterId r:id="rId23"/>
  </p:notesMasterIdLst>
  <p:sldIdLst>
    <p:sldId id="256" r:id="rId6"/>
    <p:sldId id="292" r:id="rId7"/>
    <p:sldId id="297" r:id="rId8"/>
    <p:sldId id="257" r:id="rId9"/>
    <p:sldId id="258" r:id="rId10"/>
    <p:sldId id="259" r:id="rId11"/>
    <p:sldId id="267" r:id="rId12"/>
    <p:sldId id="260" r:id="rId13"/>
    <p:sldId id="265" r:id="rId14"/>
    <p:sldId id="296" r:id="rId15"/>
    <p:sldId id="287" r:id="rId16"/>
    <p:sldId id="288" r:id="rId17"/>
    <p:sldId id="289" r:id="rId18"/>
    <p:sldId id="290" r:id="rId19"/>
    <p:sldId id="285" r:id="rId20"/>
    <p:sldId id="295" r:id="rId21"/>
    <p:sldId id="26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9348A-1A70-4285-A0C2-FED1C4D41F47}" type="datetimeFigureOut">
              <a:rPr lang="zh-TW" altLang="en-US" smtClean="0"/>
              <a:t>2020/9/29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8CCC8-383D-4FB7-8382-4C2C2F3BEC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03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574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9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04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中 3"/>
          <p:cNvGrpSpPr>
            <a:grpSpLocks/>
          </p:cNvGrpSpPr>
          <p:nvPr userDrawn="1"/>
        </p:nvGrpSpPr>
        <p:grpSpPr bwMode="auto">
          <a:xfrm rot="248467">
            <a:off x="223838" y="2574925"/>
            <a:ext cx="4687887" cy="2425700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2147483646 w 9365"/>
                <a:gd name="T1" fmla="*/ 2147483646 h 10000"/>
                <a:gd name="T2" fmla="*/ 2147483646 w 9365"/>
                <a:gd name="T3" fmla="*/ 2147483646 h 10000"/>
                <a:gd name="T4" fmla="*/ 2147483646 w 9365"/>
                <a:gd name="T5" fmla="*/ 2147483646 h 10000"/>
                <a:gd name="T6" fmla="*/ 2147483646 w 9365"/>
                <a:gd name="T7" fmla="*/ 2147483646 h 10000"/>
                <a:gd name="T8" fmla="*/ 2147483646 w 9365"/>
                <a:gd name="T9" fmla="*/ 2147483646 h 10000"/>
                <a:gd name="T10" fmla="*/ 2147483646 w 9365"/>
                <a:gd name="T11" fmla="*/ 2147483646 h 10000"/>
                <a:gd name="T12" fmla="*/ 2147483646 w 9365"/>
                <a:gd name="T13" fmla="*/ 2147483646 h 10000"/>
                <a:gd name="T14" fmla="*/ 2147483646 w 9365"/>
                <a:gd name="T15" fmla="*/ 2147483646 h 10000"/>
                <a:gd name="T16" fmla="*/ 2147483646 w 9365"/>
                <a:gd name="T17" fmla="*/ 2147483646 h 10000"/>
                <a:gd name="T18" fmla="*/ 0 w 9365"/>
                <a:gd name="T19" fmla="*/ 2147483646 h 10000"/>
                <a:gd name="T20" fmla="*/ 0 w 9365"/>
                <a:gd name="T21" fmla="*/ 2147483646 h 10000"/>
                <a:gd name="T22" fmla="*/ 2147483646 w 9365"/>
                <a:gd name="T23" fmla="*/ 2147483646 h 10000"/>
                <a:gd name="T24" fmla="*/ 2147483646 w 9365"/>
                <a:gd name="T25" fmla="*/ 2147483646 h 1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2147483646 w 35"/>
                <a:gd name="T1" fmla="*/ 0 h 18"/>
                <a:gd name="T2" fmla="*/ 0 w 35"/>
                <a:gd name="T3" fmla="*/ 2147483646 h 18"/>
                <a:gd name="T4" fmla="*/ 2147483646 w 35"/>
                <a:gd name="T5" fmla="*/ 2147483646 h 18"/>
                <a:gd name="T6" fmla="*/ 2147483646 w 35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2147483646 w 22"/>
                <a:gd name="T1" fmla="*/ 0 h 25"/>
                <a:gd name="T2" fmla="*/ 2147483646 w 22"/>
                <a:gd name="T3" fmla="*/ 2147483646 h 25"/>
                <a:gd name="T4" fmla="*/ 2147483646 w 2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2147483646 h 23"/>
                <a:gd name="T2" fmla="*/ 2147483646 w 30"/>
                <a:gd name="T3" fmla="*/ 2147483646 h 23"/>
                <a:gd name="T4" fmla="*/ 0 w 30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2147483646 w 24"/>
                <a:gd name="T1" fmla="*/ 2147483646 h 30"/>
                <a:gd name="T2" fmla="*/ 2147483646 w 24"/>
                <a:gd name="T3" fmla="*/ 0 h 30"/>
                <a:gd name="T4" fmla="*/ 2147483646 w 24"/>
                <a:gd name="T5" fmla="*/ 2147483646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2147483646 h 19"/>
                <a:gd name="T2" fmla="*/ 2147483646 w 24"/>
                <a:gd name="T3" fmla="*/ 2147483646 h 19"/>
                <a:gd name="T4" fmla="*/ 0 w 24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2147483646 h 21"/>
                <a:gd name="T2" fmla="*/ 2147483646 w 22"/>
                <a:gd name="T3" fmla="*/ 2147483646 h 21"/>
                <a:gd name="T4" fmla="*/ 0 w 22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2147483646 h 22"/>
                <a:gd name="T2" fmla="*/ 2147483646 w 27"/>
                <a:gd name="T3" fmla="*/ 2147483646 h 22"/>
                <a:gd name="T4" fmla="*/ 0 w 27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147483646 w 20"/>
                <a:gd name="T3" fmla="*/ 2147483646 h 21"/>
                <a:gd name="T4" fmla="*/ 0 w 20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2147483646 w 22"/>
                <a:gd name="T1" fmla="*/ 0 h 27"/>
                <a:gd name="T2" fmla="*/ 2147483646 w 22"/>
                <a:gd name="T3" fmla="*/ 2147483646 h 27"/>
                <a:gd name="T4" fmla="*/ 2147483646 w 22"/>
                <a:gd name="T5" fmla="*/ 0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2147483646 w 23"/>
                <a:gd name="T1" fmla="*/ 2147483646 h 28"/>
                <a:gd name="T2" fmla="*/ 2147483646 w 23"/>
                <a:gd name="T3" fmla="*/ 0 h 28"/>
                <a:gd name="T4" fmla="*/ 2147483646 w 23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2147483646 h 23"/>
                <a:gd name="T2" fmla="*/ 2147483646 w 27"/>
                <a:gd name="T3" fmla="*/ 2147483646 h 23"/>
                <a:gd name="T4" fmla="*/ 0 w 27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0 h 28"/>
                <a:gd name="T4" fmla="*/ 2147483646 w 24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2147483646 w 22"/>
                <a:gd name="T1" fmla="*/ 0 h 26"/>
                <a:gd name="T2" fmla="*/ 2147483646 w 22"/>
                <a:gd name="T3" fmla="*/ 2147483646 h 26"/>
                <a:gd name="T4" fmla="*/ 2147483646 w 22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2147483646 w 20"/>
                <a:gd name="T1" fmla="*/ 2147483646 h 22"/>
                <a:gd name="T2" fmla="*/ 2147483646 w 20"/>
                <a:gd name="T3" fmla="*/ 0 h 22"/>
                <a:gd name="T4" fmla="*/ 2147483646 w 20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147483646 w 25"/>
                <a:gd name="T3" fmla="*/ 2147483646 h 19"/>
                <a:gd name="T4" fmla="*/ 0 w 2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2147483646 h 19"/>
                <a:gd name="T2" fmla="*/ 2147483646 w 23"/>
                <a:gd name="T3" fmla="*/ 2147483646 h 19"/>
                <a:gd name="T4" fmla="*/ 0 w 23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2147483646 w 19"/>
                <a:gd name="T1" fmla="*/ 2147483646 h 24"/>
                <a:gd name="T2" fmla="*/ 2147483646 w 19"/>
                <a:gd name="T3" fmla="*/ 0 h 24"/>
                <a:gd name="T4" fmla="*/ 2147483646 w 19"/>
                <a:gd name="T5" fmla="*/ 2147483646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2147483646 h 26"/>
                <a:gd name="T2" fmla="*/ 2147483646 w 31"/>
                <a:gd name="T3" fmla="*/ 2147483646 h 26"/>
                <a:gd name="T4" fmla="*/ 0 w 31"/>
                <a:gd name="T5" fmla="*/ 2147483646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2147483646 w 120"/>
                <a:gd name="T1" fmla="*/ 2147483646 h 124"/>
                <a:gd name="T2" fmla="*/ 2147483646 w 120"/>
                <a:gd name="T3" fmla="*/ 2147483646 h 124"/>
                <a:gd name="T4" fmla="*/ 2147483646 w 120"/>
                <a:gd name="T5" fmla="*/ 2147483646 h 124"/>
                <a:gd name="T6" fmla="*/ 2147483646 w 120"/>
                <a:gd name="T7" fmla="*/ 2147483646 h 124"/>
                <a:gd name="T8" fmla="*/ 2147483646 w 120"/>
                <a:gd name="T9" fmla="*/ 2147483646 h 124"/>
                <a:gd name="T10" fmla="*/ 2147483646 w 120"/>
                <a:gd name="T11" fmla="*/ 2147483646 h 124"/>
                <a:gd name="T12" fmla="*/ 2147483646 w 120"/>
                <a:gd name="T13" fmla="*/ 2147483646 h 124"/>
                <a:gd name="T14" fmla="*/ 2147483646 w 120"/>
                <a:gd name="T15" fmla="*/ 2147483646 h 124"/>
                <a:gd name="T16" fmla="*/ 2147483646 w 120"/>
                <a:gd name="T17" fmla="*/ 2147483646 h 124"/>
                <a:gd name="T18" fmla="*/ 2147483646 w 120"/>
                <a:gd name="T19" fmla="*/ 2147483646 h 124"/>
                <a:gd name="T20" fmla="*/ 2147483646 w 120"/>
                <a:gd name="T21" fmla="*/ 2147483646 h 124"/>
                <a:gd name="T22" fmla="*/ 2147483646 w 120"/>
                <a:gd name="T23" fmla="*/ 2147483646 h 124"/>
                <a:gd name="T24" fmla="*/ 2147483646 w 120"/>
                <a:gd name="T25" fmla="*/ 2147483646 h 124"/>
                <a:gd name="T26" fmla="*/ 2147483646 w 120"/>
                <a:gd name="T27" fmla="*/ 2147483646 h 124"/>
                <a:gd name="T28" fmla="*/ 2147483646 w 120"/>
                <a:gd name="T29" fmla="*/ 2147483646 h 1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147483646 w 266"/>
                <a:gd name="T1" fmla="*/ 2147483646 h 216"/>
                <a:gd name="T2" fmla="*/ 2147483646 w 266"/>
                <a:gd name="T3" fmla="*/ 2147483646 h 216"/>
                <a:gd name="T4" fmla="*/ 2147483646 w 266"/>
                <a:gd name="T5" fmla="*/ 2147483646 h 216"/>
                <a:gd name="T6" fmla="*/ 2147483646 w 266"/>
                <a:gd name="T7" fmla="*/ 2147483646 h 216"/>
                <a:gd name="T8" fmla="*/ 2147483646 w 266"/>
                <a:gd name="T9" fmla="*/ 2147483646 h 216"/>
                <a:gd name="T10" fmla="*/ 2147483646 w 266"/>
                <a:gd name="T11" fmla="*/ 2147483646 h 216"/>
                <a:gd name="T12" fmla="*/ 2147483646 w 266"/>
                <a:gd name="T13" fmla="*/ 2147483646 h 216"/>
                <a:gd name="T14" fmla="*/ 2147483646 w 266"/>
                <a:gd name="T15" fmla="*/ 2147483646 h 216"/>
                <a:gd name="T16" fmla="*/ 2147483646 w 266"/>
                <a:gd name="T17" fmla="*/ 2147483646 h 216"/>
                <a:gd name="T18" fmla="*/ 2147483646 w 266"/>
                <a:gd name="T19" fmla="*/ 2147483646 h 216"/>
                <a:gd name="T20" fmla="*/ 2147483646 w 266"/>
                <a:gd name="T21" fmla="*/ 2147483646 h 216"/>
                <a:gd name="T22" fmla="*/ 2147483646 w 266"/>
                <a:gd name="T23" fmla="*/ 2147483646 h 216"/>
                <a:gd name="T24" fmla="*/ 2147483646 w 266"/>
                <a:gd name="T25" fmla="*/ 2147483646 h 216"/>
                <a:gd name="T26" fmla="*/ 2147483646 w 266"/>
                <a:gd name="T27" fmla="*/ 2147483646 h 216"/>
                <a:gd name="T28" fmla="*/ 2147483646 w 266"/>
                <a:gd name="T29" fmla="*/ 2147483646 h 216"/>
                <a:gd name="T30" fmla="*/ 2147483646 w 266"/>
                <a:gd name="T31" fmla="*/ 2147483646 h 216"/>
                <a:gd name="T32" fmla="*/ 2147483646 w 266"/>
                <a:gd name="T33" fmla="*/ 2147483646 h 216"/>
                <a:gd name="T34" fmla="*/ 2147483646 w 266"/>
                <a:gd name="T35" fmla="*/ 2147483646 h 216"/>
                <a:gd name="T36" fmla="*/ 2147483646 w 266"/>
                <a:gd name="T37" fmla="*/ 2147483646 h 216"/>
                <a:gd name="T38" fmla="*/ 2147483646 w 266"/>
                <a:gd name="T39" fmla="*/ 2147483646 h 216"/>
                <a:gd name="T40" fmla="*/ 2147483646 w 266"/>
                <a:gd name="T41" fmla="*/ 2147483646 h 216"/>
                <a:gd name="T42" fmla="*/ 2147483646 w 266"/>
                <a:gd name="T43" fmla="*/ 2147483646 h 216"/>
                <a:gd name="T44" fmla="*/ 2147483646 w 266"/>
                <a:gd name="T45" fmla="*/ 2147483646 h 216"/>
                <a:gd name="T46" fmla="*/ 2147483646 w 266"/>
                <a:gd name="T47" fmla="*/ 2147483646 h 216"/>
                <a:gd name="T48" fmla="*/ 2147483646 w 266"/>
                <a:gd name="T49" fmla="*/ 2147483646 h 216"/>
                <a:gd name="T50" fmla="*/ 2147483646 w 266"/>
                <a:gd name="T51" fmla="*/ 2147483646 h 216"/>
                <a:gd name="T52" fmla="*/ 2147483646 w 266"/>
                <a:gd name="T53" fmla="*/ 2147483646 h 216"/>
                <a:gd name="T54" fmla="*/ 2147483646 w 266"/>
                <a:gd name="T55" fmla="*/ 2147483646 h 216"/>
                <a:gd name="T56" fmla="*/ 2147483646 w 266"/>
                <a:gd name="T57" fmla="*/ 2147483646 h 216"/>
                <a:gd name="T58" fmla="*/ 2147483646 w 266"/>
                <a:gd name="T59" fmla="*/ 2147483646 h 2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2147483646 w 127"/>
                <a:gd name="T1" fmla="*/ 2147483646 h 248"/>
                <a:gd name="T2" fmla="*/ 2147483646 w 127"/>
                <a:gd name="T3" fmla="*/ 2147483646 h 248"/>
                <a:gd name="T4" fmla="*/ 2147483646 w 127"/>
                <a:gd name="T5" fmla="*/ 2147483646 h 248"/>
                <a:gd name="T6" fmla="*/ 2147483646 w 127"/>
                <a:gd name="T7" fmla="*/ 2147483646 h 248"/>
                <a:gd name="T8" fmla="*/ 2147483646 w 127"/>
                <a:gd name="T9" fmla="*/ 2147483646 h 248"/>
                <a:gd name="T10" fmla="*/ 2147483646 w 127"/>
                <a:gd name="T11" fmla="*/ 2147483646 h 248"/>
                <a:gd name="T12" fmla="*/ 2147483646 w 127"/>
                <a:gd name="T13" fmla="*/ 2147483646 h 248"/>
                <a:gd name="T14" fmla="*/ 2147483646 w 127"/>
                <a:gd name="T15" fmla="*/ 2147483646 h 248"/>
                <a:gd name="T16" fmla="*/ 0 w 127"/>
                <a:gd name="T17" fmla="*/ 2147483646 h 248"/>
                <a:gd name="T18" fmla="*/ 2147483646 w 127"/>
                <a:gd name="T19" fmla="*/ 2147483646 h 248"/>
                <a:gd name="T20" fmla="*/ 2147483646 w 127"/>
                <a:gd name="T21" fmla="*/ 2147483646 h 248"/>
                <a:gd name="T22" fmla="*/ 2147483646 w 127"/>
                <a:gd name="T23" fmla="*/ 2147483646 h 248"/>
                <a:gd name="T24" fmla="*/ 2147483646 w 127"/>
                <a:gd name="T25" fmla="*/ 2147483646 h 248"/>
                <a:gd name="T26" fmla="*/ 2147483646 w 127"/>
                <a:gd name="T27" fmla="*/ 2147483646 h 248"/>
                <a:gd name="T28" fmla="*/ 2147483646 w 127"/>
                <a:gd name="T29" fmla="*/ 2147483646 h 248"/>
                <a:gd name="T30" fmla="*/ 2147483646 w 127"/>
                <a:gd name="T31" fmla="*/ 2147483646 h 248"/>
                <a:gd name="T32" fmla="*/ 2147483646 w 127"/>
                <a:gd name="T33" fmla="*/ 2147483646 h 248"/>
                <a:gd name="T34" fmla="*/ 2147483646 w 127"/>
                <a:gd name="T35" fmla="*/ 2147483646 h 248"/>
                <a:gd name="T36" fmla="*/ 2147483646 w 127"/>
                <a:gd name="T37" fmla="*/ 2147483646 h 248"/>
                <a:gd name="T38" fmla="*/ 2147483646 w 127"/>
                <a:gd name="T39" fmla="*/ 2147483646 h 248"/>
                <a:gd name="T40" fmla="*/ 2147483646 w 127"/>
                <a:gd name="T41" fmla="*/ 2147483646 h 248"/>
                <a:gd name="T42" fmla="*/ 2147483646 w 127"/>
                <a:gd name="T43" fmla="*/ 2147483646 h 248"/>
                <a:gd name="T44" fmla="*/ 2147483646 w 127"/>
                <a:gd name="T45" fmla="*/ 2147483646 h 248"/>
                <a:gd name="T46" fmla="*/ 2147483646 w 127"/>
                <a:gd name="T47" fmla="*/ 2147483646 h 248"/>
                <a:gd name="T48" fmla="*/ 2147483646 w 127"/>
                <a:gd name="T49" fmla="*/ 2147483646 h 248"/>
                <a:gd name="T50" fmla="*/ 2147483646 w 127"/>
                <a:gd name="T51" fmla="*/ 2147483646 h 248"/>
                <a:gd name="T52" fmla="*/ 2147483646 w 127"/>
                <a:gd name="T53" fmla="*/ 2147483646 h 248"/>
                <a:gd name="T54" fmla="*/ 2147483646 w 127"/>
                <a:gd name="T55" fmla="*/ 2147483646 h 248"/>
                <a:gd name="T56" fmla="*/ 2147483646 w 127"/>
                <a:gd name="T57" fmla="*/ 2147483646 h 248"/>
                <a:gd name="T58" fmla="*/ 2147483646 w 127"/>
                <a:gd name="T59" fmla="*/ 2147483646 h 2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147483646 w 282"/>
                <a:gd name="T1" fmla="*/ 2147483646 h 174"/>
                <a:gd name="T2" fmla="*/ 2147483646 w 282"/>
                <a:gd name="T3" fmla="*/ 2147483646 h 174"/>
                <a:gd name="T4" fmla="*/ 2147483646 w 282"/>
                <a:gd name="T5" fmla="*/ 2147483646 h 174"/>
                <a:gd name="T6" fmla="*/ 2147483646 w 282"/>
                <a:gd name="T7" fmla="*/ 2147483646 h 174"/>
                <a:gd name="T8" fmla="*/ 2147483646 w 282"/>
                <a:gd name="T9" fmla="*/ 2147483646 h 174"/>
                <a:gd name="T10" fmla="*/ 2147483646 w 282"/>
                <a:gd name="T11" fmla="*/ 2147483646 h 174"/>
                <a:gd name="T12" fmla="*/ 2147483646 w 282"/>
                <a:gd name="T13" fmla="*/ 2147483646 h 174"/>
                <a:gd name="T14" fmla="*/ 2147483646 w 282"/>
                <a:gd name="T15" fmla="*/ 2147483646 h 174"/>
                <a:gd name="T16" fmla="*/ 2147483646 w 282"/>
                <a:gd name="T17" fmla="*/ 2147483646 h 174"/>
                <a:gd name="T18" fmla="*/ 2147483646 w 282"/>
                <a:gd name="T19" fmla="*/ 2147483646 h 174"/>
                <a:gd name="T20" fmla="*/ 2147483646 w 282"/>
                <a:gd name="T21" fmla="*/ 2147483646 h 174"/>
                <a:gd name="T22" fmla="*/ 2147483646 w 282"/>
                <a:gd name="T23" fmla="*/ 2147483646 h 174"/>
                <a:gd name="T24" fmla="*/ 2147483646 w 282"/>
                <a:gd name="T25" fmla="*/ 2147483646 h 174"/>
                <a:gd name="T26" fmla="*/ 2147483646 w 282"/>
                <a:gd name="T27" fmla="*/ 2147483646 h 174"/>
                <a:gd name="T28" fmla="*/ 2147483646 w 282"/>
                <a:gd name="T29" fmla="*/ 2147483646 h 174"/>
                <a:gd name="T30" fmla="*/ 2147483646 w 282"/>
                <a:gd name="T31" fmla="*/ 2147483646 h 174"/>
                <a:gd name="T32" fmla="*/ 2147483646 w 282"/>
                <a:gd name="T33" fmla="*/ 2147483646 h 174"/>
                <a:gd name="T34" fmla="*/ 2147483646 w 282"/>
                <a:gd name="T35" fmla="*/ 2147483646 h 174"/>
                <a:gd name="T36" fmla="*/ 2147483646 w 282"/>
                <a:gd name="T37" fmla="*/ 2147483646 h 174"/>
                <a:gd name="T38" fmla="*/ 2147483646 w 282"/>
                <a:gd name="T39" fmla="*/ 2147483646 h 174"/>
                <a:gd name="T40" fmla="*/ 2147483646 w 282"/>
                <a:gd name="T41" fmla="*/ 2147483646 h 174"/>
                <a:gd name="T42" fmla="*/ 2147483646 w 282"/>
                <a:gd name="T43" fmla="*/ 2147483646 h 174"/>
                <a:gd name="T44" fmla="*/ 2147483646 w 282"/>
                <a:gd name="T45" fmla="*/ 2147483646 h 174"/>
                <a:gd name="T46" fmla="*/ 2147483646 w 282"/>
                <a:gd name="T47" fmla="*/ 2147483646 h 174"/>
                <a:gd name="T48" fmla="*/ 2147483646 w 282"/>
                <a:gd name="T49" fmla="*/ 2147483646 h 174"/>
                <a:gd name="T50" fmla="*/ 2147483646 w 282"/>
                <a:gd name="T51" fmla="*/ 2147483646 h 174"/>
                <a:gd name="T52" fmla="*/ 2147483646 w 282"/>
                <a:gd name="T53" fmla="*/ 2147483646 h 174"/>
                <a:gd name="T54" fmla="*/ 2147483646 w 282"/>
                <a:gd name="T55" fmla="*/ 2147483646 h 174"/>
                <a:gd name="T56" fmla="*/ 2147483646 w 282"/>
                <a:gd name="T57" fmla="*/ 2147483646 h 174"/>
                <a:gd name="T58" fmla="*/ 2147483646 w 282"/>
                <a:gd name="T59" fmla="*/ 2147483646 h 1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2147483646 w 160"/>
                <a:gd name="T1" fmla="*/ 2147483646 h 79"/>
                <a:gd name="T2" fmla="*/ 2147483646 w 160"/>
                <a:gd name="T3" fmla="*/ 2147483646 h 79"/>
                <a:gd name="T4" fmla="*/ 2147483646 w 160"/>
                <a:gd name="T5" fmla="*/ 2147483646 h 79"/>
                <a:gd name="T6" fmla="*/ 2147483646 w 160"/>
                <a:gd name="T7" fmla="*/ 2147483646 h 79"/>
                <a:gd name="T8" fmla="*/ 2147483646 w 160"/>
                <a:gd name="T9" fmla="*/ 2147483646 h 79"/>
                <a:gd name="T10" fmla="*/ 0 w 160"/>
                <a:gd name="T11" fmla="*/ 2147483646 h 79"/>
                <a:gd name="T12" fmla="*/ 2147483646 w 160"/>
                <a:gd name="T13" fmla="*/ 2147483646 h 79"/>
                <a:gd name="T14" fmla="*/ 2147483646 w 160"/>
                <a:gd name="T15" fmla="*/ 2147483646 h 79"/>
                <a:gd name="T16" fmla="*/ 2147483646 w 160"/>
                <a:gd name="T17" fmla="*/ 2147483646 h 79"/>
                <a:gd name="T18" fmla="*/ 2147483646 w 160"/>
                <a:gd name="T19" fmla="*/ 2147483646 h 79"/>
                <a:gd name="T20" fmla="*/ 2147483646 w 160"/>
                <a:gd name="T21" fmla="*/ 2147483646 h 79"/>
                <a:gd name="T22" fmla="*/ 2147483646 w 160"/>
                <a:gd name="T23" fmla="*/ 2147483646 h 79"/>
                <a:gd name="T24" fmla="*/ 2147483646 w 160"/>
                <a:gd name="T25" fmla="*/ 2147483646 h 79"/>
                <a:gd name="T26" fmla="*/ 2147483646 w 160"/>
                <a:gd name="T27" fmla="*/ 2147483646 h 79"/>
                <a:gd name="T28" fmla="*/ 2147483646 w 160"/>
                <a:gd name="T29" fmla="*/ 2147483646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2147483646 w 162"/>
                <a:gd name="T1" fmla="*/ 2147483646 h 92"/>
                <a:gd name="T2" fmla="*/ 2147483646 w 162"/>
                <a:gd name="T3" fmla="*/ 2147483646 h 92"/>
                <a:gd name="T4" fmla="*/ 2147483646 w 162"/>
                <a:gd name="T5" fmla="*/ 2147483646 h 92"/>
                <a:gd name="T6" fmla="*/ 2147483646 w 162"/>
                <a:gd name="T7" fmla="*/ 2147483646 h 92"/>
                <a:gd name="T8" fmla="*/ 2147483646 w 162"/>
                <a:gd name="T9" fmla="*/ 2147483646 h 92"/>
                <a:gd name="T10" fmla="*/ 2147483646 w 162"/>
                <a:gd name="T11" fmla="*/ 2147483646 h 92"/>
                <a:gd name="T12" fmla="*/ 2147483646 w 162"/>
                <a:gd name="T13" fmla="*/ 2147483646 h 92"/>
                <a:gd name="T14" fmla="*/ 2147483646 w 162"/>
                <a:gd name="T15" fmla="*/ 2147483646 h 92"/>
                <a:gd name="T16" fmla="*/ 2147483646 w 162"/>
                <a:gd name="T17" fmla="*/ 2147483646 h 92"/>
                <a:gd name="T18" fmla="*/ 2147483646 w 162"/>
                <a:gd name="T19" fmla="*/ 2147483646 h 92"/>
                <a:gd name="T20" fmla="*/ 2147483646 w 162"/>
                <a:gd name="T21" fmla="*/ 2147483646 h 92"/>
                <a:gd name="T22" fmla="*/ 2147483646 w 162"/>
                <a:gd name="T23" fmla="*/ 2147483646 h 92"/>
                <a:gd name="T24" fmla="*/ 2147483646 w 162"/>
                <a:gd name="T25" fmla="*/ 2147483646 h 92"/>
                <a:gd name="T26" fmla="*/ 2147483646 w 162"/>
                <a:gd name="T27" fmla="*/ 2147483646 h 92"/>
                <a:gd name="T28" fmla="*/ 2147483646 w 162"/>
                <a:gd name="T29" fmla="*/ 2147483646 h 92"/>
                <a:gd name="T30" fmla="*/ 2147483646 w 162"/>
                <a:gd name="T31" fmla="*/ 2147483646 h 92"/>
                <a:gd name="T32" fmla="*/ 2147483646 w 162"/>
                <a:gd name="T33" fmla="*/ 2147483646 h 92"/>
                <a:gd name="T34" fmla="*/ 2147483646 w 162"/>
                <a:gd name="T35" fmla="*/ 2147483646 h 92"/>
                <a:gd name="T36" fmla="*/ 2147483646 w 162"/>
                <a:gd name="T37" fmla="*/ 2147483646 h 92"/>
                <a:gd name="T38" fmla="*/ 2147483646 w 162"/>
                <a:gd name="T39" fmla="*/ 2147483646 h 92"/>
                <a:gd name="T40" fmla="*/ 2147483646 w 162"/>
                <a:gd name="T41" fmla="*/ 2147483646 h 92"/>
                <a:gd name="T42" fmla="*/ 2147483646 w 162"/>
                <a:gd name="T43" fmla="*/ 2147483646 h 92"/>
                <a:gd name="T44" fmla="*/ 2147483646 w 162"/>
                <a:gd name="T45" fmla="*/ 2147483646 h 92"/>
                <a:gd name="T46" fmla="*/ 2147483646 w 162"/>
                <a:gd name="T47" fmla="*/ 2147483646 h 92"/>
                <a:gd name="T48" fmla="*/ 2147483646 w 162"/>
                <a:gd name="T49" fmla="*/ 2147483646 h 92"/>
                <a:gd name="T50" fmla="*/ 2147483646 w 162"/>
                <a:gd name="T51" fmla="*/ 2147483646 h 92"/>
                <a:gd name="T52" fmla="*/ 2147483646 w 162"/>
                <a:gd name="T53" fmla="*/ 2147483646 h 92"/>
                <a:gd name="T54" fmla="*/ 2147483646 w 162"/>
                <a:gd name="T55" fmla="*/ 2147483646 h 92"/>
                <a:gd name="T56" fmla="*/ 2147483646 w 162"/>
                <a:gd name="T57" fmla="*/ 2147483646 h 92"/>
                <a:gd name="T58" fmla="*/ 2147483646 w 162"/>
                <a:gd name="T59" fmla="*/ 2147483646 h 9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47483646 w 250"/>
                <a:gd name="T1" fmla="*/ 2147483646 h 116"/>
                <a:gd name="T2" fmla="*/ 2147483646 w 250"/>
                <a:gd name="T3" fmla="*/ 2147483646 h 116"/>
                <a:gd name="T4" fmla="*/ 2147483646 w 250"/>
                <a:gd name="T5" fmla="*/ 2147483646 h 116"/>
                <a:gd name="T6" fmla="*/ 2147483646 w 250"/>
                <a:gd name="T7" fmla="*/ 2147483646 h 116"/>
                <a:gd name="T8" fmla="*/ 2147483646 w 250"/>
                <a:gd name="T9" fmla="*/ 2147483646 h 116"/>
                <a:gd name="T10" fmla="*/ 2147483646 w 250"/>
                <a:gd name="T11" fmla="*/ 2147483646 h 116"/>
                <a:gd name="T12" fmla="*/ 2147483646 w 250"/>
                <a:gd name="T13" fmla="*/ 2147483646 h 116"/>
                <a:gd name="T14" fmla="*/ 2147483646 w 250"/>
                <a:gd name="T15" fmla="*/ 2147483646 h 116"/>
                <a:gd name="T16" fmla="*/ 2147483646 w 250"/>
                <a:gd name="T17" fmla="*/ 2147483646 h 116"/>
                <a:gd name="T18" fmla="*/ 2147483646 w 250"/>
                <a:gd name="T19" fmla="*/ 2147483646 h 116"/>
                <a:gd name="T20" fmla="*/ 2147483646 w 250"/>
                <a:gd name="T21" fmla="*/ 2147483646 h 116"/>
                <a:gd name="T22" fmla="*/ 2147483646 w 250"/>
                <a:gd name="T23" fmla="*/ 2147483646 h 116"/>
                <a:gd name="T24" fmla="*/ 2147483646 w 250"/>
                <a:gd name="T25" fmla="*/ 2147483646 h 116"/>
                <a:gd name="T26" fmla="*/ 2147483646 w 250"/>
                <a:gd name="T27" fmla="*/ 2147483646 h 116"/>
                <a:gd name="T28" fmla="*/ 2147483646 w 250"/>
                <a:gd name="T29" fmla="*/ 2147483646 h 116"/>
                <a:gd name="T30" fmla="*/ 2147483646 w 250"/>
                <a:gd name="T31" fmla="*/ 2147483646 h 116"/>
                <a:gd name="T32" fmla="*/ 2147483646 w 250"/>
                <a:gd name="T33" fmla="*/ 2147483646 h 116"/>
                <a:gd name="T34" fmla="*/ 2147483646 w 250"/>
                <a:gd name="T35" fmla="*/ 2147483646 h 116"/>
                <a:gd name="T36" fmla="*/ 2147483646 w 250"/>
                <a:gd name="T37" fmla="*/ 2147483646 h 116"/>
                <a:gd name="T38" fmla="*/ 2147483646 w 250"/>
                <a:gd name="T39" fmla="*/ 2147483646 h 116"/>
                <a:gd name="T40" fmla="*/ 2147483646 w 250"/>
                <a:gd name="T41" fmla="*/ 2147483646 h 116"/>
                <a:gd name="T42" fmla="*/ 2147483646 w 250"/>
                <a:gd name="T43" fmla="*/ 2147483646 h 116"/>
                <a:gd name="T44" fmla="*/ 2147483646 w 250"/>
                <a:gd name="T45" fmla="*/ 2147483646 h 116"/>
                <a:gd name="T46" fmla="*/ 2147483646 w 250"/>
                <a:gd name="T47" fmla="*/ 2147483646 h 116"/>
                <a:gd name="T48" fmla="*/ 2147483646 w 250"/>
                <a:gd name="T49" fmla="*/ 2147483646 h 116"/>
                <a:gd name="T50" fmla="*/ 2147483646 w 250"/>
                <a:gd name="T51" fmla="*/ 2147483646 h 116"/>
                <a:gd name="T52" fmla="*/ 2147483646 w 250"/>
                <a:gd name="T53" fmla="*/ 2147483646 h 116"/>
                <a:gd name="T54" fmla="*/ 2147483646 w 250"/>
                <a:gd name="T55" fmla="*/ 2147483646 h 116"/>
                <a:gd name="T56" fmla="*/ 2147483646 w 250"/>
                <a:gd name="T57" fmla="*/ 2147483646 h 116"/>
                <a:gd name="T58" fmla="*/ 2147483646 w 250"/>
                <a:gd name="T59" fmla="*/ 2147483646 h 1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2147483646 w 140"/>
                <a:gd name="T1" fmla="*/ 2147483646 h 45"/>
                <a:gd name="T2" fmla="*/ 2147483646 w 140"/>
                <a:gd name="T3" fmla="*/ 2147483646 h 45"/>
                <a:gd name="T4" fmla="*/ 2147483646 w 140"/>
                <a:gd name="T5" fmla="*/ 2147483646 h 45"/>
                <a:gd name="T6" fmla="*/ 2147483646 w 140"/>
                <a:gd name="T7" fmla="*/ 0 h 45"/>
                <a:gd name="T8" fmla="*/ 2147483646 w 140"/>
                <a:gd name="T9" fmla="*/ 2147483646 h 45"/>
                <a:gd name="T10" fmla="*/ 0 w 140"/>
                <a:gd name="T11" fmla="*/ 2147483646 h 45"/>
                <a:gd name="T12" fmla="*/ 2147483646 w 140"/>
                <a:gd name="T13" fmla="*/ 2147483646 h 45"/>
                <a:gd name="T14" fmla="*/ 2147483646 w 140"/>
                <a:gd name="T15" fmla="*/ 2147483646 h 45"/>
                <a:gd name="T16" fmla="*/ 2147483646 w 140"/>
                <a:gd name="T17" fmla="*/ 2147483646 h 45"/>
                <a:gd name="T18" fmla="*/ 2147483646 w 140"/>
                <a:gd name="T19" fmla="*/ 2147483646 h 45"/>
                <a:gd name="T20" fmla="*/ 2147483646 w 140"/>
                <a:gd name="T21" fmla="*/ 2147483646 h 45"/>
                <a:gd name="T22" fmla="*/ 2147483646 w 140"/>
                <a:gd name="T23" fmla="*/ 2147483646 h 45"/>
                <a:gd name="T24" fmla="*/ 2147483646 w 140"/>
                <a:gd name="T25" fmla="*/ 2147483646 h 45"/>
                <a:gd name="T26" fmla="*/ 2147483646 w 140"/>
                <a:gd name="T27" fmla="*/ 2147483646 h 45"/>
                <a:gd name="T28" fmla="*/ 2147483646 w 140"/>
                <a:gd name="T29" fmla="*/ 2147483646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147483646 w 284"/>
                <a:gd name="T1" fmla="*/ 2147483646 h 141"/>
                <a:gd name="T2" fmla="*/ 2147483646 w 284"/>
                <a:gd name="T3" fmla="*/ 2147483646 h 141"/>
                <a:gd name="T4" fmla="*/ 2147483646 w 284"/>
                <a:gd name="T5" fmla="*/ 2147483646 h 141"/>
                <a:gd name="T6" fmla="*/ 2147483646 w 284"/>
                <a:gd name="T7" fmla="*/ 2147483646 h 141"/>
                <a:gd name="T8" fmla="*/ 2147483646 w 284"/>
                <a:gd name="T9" fmla="*/ 2147483646 h 141"/>
                <a:gd name="T10" fmla="*/ 2147483646 w 284"/>
                <a:gd name="T11" fmla="*/ 2147483646 h 141"/>
                <a:gd name="T12" fmla="*/ 2147483646 w 284"/>
                <a:gd name="T13" fmla="*/ 2147483646 h 141"/>
                <a:gd name="T14" fmla="*/ 2147483646 w 284"/>
                <a:gd name="T15" fmla="*/ 2147483646 h 141"/>
                <a:gd name="T16" fmla="*/ 2147483646 w 284"/>
                <a:gd name="T17" fmla="*/ 2147483646 h 141"/>
                <a:gd name="T18" fmla="*/ 2147483646 w 284"/>
                <a:gd name="T19" fmla="*/ 2147483646 h 141"/>
                <a:gd name="T20" fmla="*/ 2147483646 w 284"/>
                <a:gd name="T21" fmla="*/ 2147483646 h 141"/>
                <a:gd name="T22" fmla="*/ 2147483646 w 284"/>
                <a:gd name="T23" fmla="*/ 2147483646 h 141"/>
                <a:gd name="T24" fmla="*/ 2147483646 w 284"/>
                <a:gd name="T25" fmla="*/ 2147483646 h 141"/>
                <a:gd name="T26" fmla="*/ 2147483646 w 284"/>
                <a:gd name="T27" fmla="*/ 2147483646 h 141"/>
                <a:gd name="T28" fmla="*/ 2147483646 w 284"/>
                <a:gd name="T29" fmla="*/ 2147483646 h 141"/>
                <a:gd name="T30" fmla="*/ 2147483646 w 284"/>
                <a:gd name="T31" fmla="*/ 2147483646 h 141"/>
                <a:gd name="T32" fmla="*/ 2147483646 w 284"/>
                <a:gd name="T33" fmla="*/ 2147483646 h 141"/>
                <a:gd name="T34" fmla="*/ 2147483646 w 284"/>
                <a:gd name="T35" fmla="*/ 2147483646 h 141"/>
                <a:gd name="T36" fmla="*/ 2147483646 w 284"/>
                <a:gd name="T37" fmla="*/ 2147483646 h 141"/>
                <a:gd name="T38" fmla="*/ 2147483646 w 284"/>
                <a:gd name="T39" fmla="*/ 2147483646 h 141"/>
                <a:gd name="T40" fmla="*/ 2147483646 w 284"/>
                <a:gd name="T41" fmla="*/ 2147483646 h 141"/>
                <a:gd name="T42" fmla="*/ 2147483646 w 284"/>
                <a:gd name="T43" fmla="*/ 2147483646 h 141"/>
                <a:gd name="T44" fmla="*/ 2147483646 w 284"/>
                <a:gd name="T45" fmla="*/ 2147483646 h 141"/>
                <a:gd name="T46" fmla="*/ 2147483646 w 284"/>
                <a:gd name="T47" fmla="*/ 2147483646 h 141"/>
                <a:gd name="T48" fmla="*/ 2147483646 w 284"/>
                <a:gd name="T49" fmla="*/ 2147483646 h 141"/>
                <a:gd name="T50" fmla="*/ 2147483646 w 284"/>
                <a:gd name="T51" fmla="*/ 2147483646 h 141"/>
                <a:gd name="T52" fmla="*/ 2147483646 w 284"/>
                <a:gd name="T53" fmla="*/ 2147483646 h 141"/>
                <a:gd name="T54" fmla="*/ 2147483646 w 284"/>
                <a:gd name="T55" fmla="*/ 2147483646 h 141"/>
                <a:gd name="T56" fmla="*/ 2147483646 w 284"/>
                <a:gd name="T57" fmla="*/ 2147483646 h 141"/>
                <a:gd name="T58" fmla="*/ 2147483646 w 284"/>
                <a:gd name="T59" fmla="*/ 2147483646 h 1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2147483646 w 157"/>
                <a:gd name="T1" fmla="*/ 2147483646 h 57"/>
                <a:gd name="T2" fmla="*/ 2147483646 w 157"/>
                <a:gd name="T3" fmla="*/ 0 h 57"/>
                <a:gd name="T4" fmla="*/ 2147483646 w 157"/>
                <a:gd name="T5" fmla="*/ 2147483646 h 57"/>
                <a:gd name="T6" fmla="*/ 2147483646 w 157"/>
                <a:gd name="T7" fmla="*/ 2147483646 h 57"/>
                <a:gd name="T8" fmla="*/ 2147483646 w 157"/>
                <a:gd name="T9" fmla="*/ 2147483646 h 57"/>
                <a:gd name="T10" fmla="*/ 2147483646 w 157"/>
                <a:gd name="T11" fmla="*/ 2147483646 h 57"/>
                <a:gd name="T12" fmla="*/ 2147483646 w 157"/>
                <a:gd name="T13" fmla="*/ 2147483646 h 57"/>
                <a:gd name="T14" fmla="*/ 2147483646 w 157"/>
                <a:gd name="T15" fmla="*/ 2147483646 h 57"/>
                <a:gd name="T16" fmla="*/ 2147483646 w 157"/>
                <a:gd name="T17" fmla="*/ 2147483646 h 57"/>
                <a:gd name="T18" fmla="*/ 2147483646 w 157"/>
                <a:gd name="T19" fmla="*/ 2147483646 h 57"/>
                <a:gd name="T20" fmla="*/ 2147483646 w 157"/>
                <a:gd name="T21" fmla="*/ 2147483646 h 57"/>
                <a:gd name="T22" fmla="*/ 2147483646 w 157"/>
                <a:gd name="T23" fmla="*/ 2147483646 h 57"/>
                <a:gd name="T24" fmla="*/ 2147483646 w 157"/>
                <a:gd name="T25" fmla="*/ 2147483646 h 57"/>
                <a:gd name="T26" fmla="*/ 2147483646 w 157"/>
                <a:gd name="T27" fmla="*/ 2147483646 h 57"/>
                <a:gd name="T28" fmla="*/ 2147483646 w 157"/>
                <a:gd name="T29" fmla="*/ 2147483646 h 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-849371">
              <a:off x="4401465" y="4322999"/>
              <a:ext cx="623283" cy="358021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0" name="群組中 39"/>
          <p:cNvGrpSpPr>
            <a:grpSpLocks/>
          </p:cNvGrpSpPr>
          <p:nvPr userDrawn="1"/>
        </p:nvGrpSpPr>
        <p:grpSpPr bwMode="auto">
          <a:xfrm rot="-2611328">
            <a:off x="68263" y="188913"/>
            <a:ext cx="517525" cy="588962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538" y="4664075"/>
            <a:ext cx="8902700" cy="2193925"/>
          </a:xfrm>
          <a:custGeom>
            <a:avLst/>
            <a:gdLst>
              <a:gd name="T0" fmla="*/ 5922174 w 8267700"/>
              <a:gd name="T1" fmla="*/ 322 h 2293105"/>
              <a:gd name="T2" fmla="*/ 10322759 w 8267700"/>
              <a:gd name="T3" fmla="*/ 490825 h 2293105"/>
              <a:gd name="T4" fmla="*/ 10322759 w 8267700"/>
              <a:gd name="T5" fmla="*/ 2008249 h 2293105"/>
              <a:gd name="T6" fmla="*/ 1456929 w 8267700"/>
              <a:gd name="T7" fmla="*/ 2008249 h 2293105"/>
              <a:gd name="T8" fmla="*/ 0 w 8267700"/>
              <a:gd name="T9" fmla="*/ 676716 h 2293105"/>
              <a:gd name="T10" fmla="*/ 5922174 w 8267700"/>
              <a:gd name="T11" fmla="*/ 322 h 22931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50" name="群組中 49"/>
          <p:cNvGrpSpPr>
            <a:grpSpLocks/>
          </p:cNvGrpSpPr>
          <p:nvPr userDrawn="1"/>
        </p:nvGrpSpPr>
        <p:grpSpPr bwMode="auto">
          <a:xfrm>
            <a:off x="11434763" y="6350"/>
            <a:ext cx="677862" cy="71278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-1200454">
              <a:off x="11674805" y="635788"/>
              <a:ext cx="133527" cy="204269"/>
            </a:xfrm>
            <a:custGeom>
              <a:avLst/>
              <a:gdLst>
                <a:gd name="T0" fmla="*/ 2147483646 w 64"/>
                <a:gd name="T1" fmla="*/ 2147483646 h 98"/>
                <a:gd name="T2" fmla="*/ 2147483646 w 64"/>
                <a:gd name="T3" fmla="*/ 2147483646 h 98"/>
                <a:gd name="T4" fmla="*/ 0 w 64"/>
                <a:gd name="T5" fmla="*/ 2147483646 h 98"/>
                <a:gd name="T6" fmla="*/ 2147483646 w 64"/>
                <a:gd name="T7" fmla="*/ 2147483646 h 98"/>
                <a:gd name="T8" fmla="*/ 2147483646 w 64"/>
                <a:gd name="T9" fmla="*/ 0 h 98"/>
                <a:gd name="T10" fmla="*/ 2147483646 w 64"/>
                <a:gd name="T11" fmla="*/ 2147483646 h 98"/>
                <a:gd name="T12" fmla="*/ 2147483646 w 64"/>
                <a:gd name="T13" fmla="*/ 2147483646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-1200454">
              <a:off x="11231706" y="127529"/>
              <a:ext cx="679129" cy="644642"/>
            </a:xfrm>
            <a:custGeom>
              <a:avLst/>
              <a:gdLst>
                <a:gd name="T0" fmla="*/ 2147483646 w 325"/>
                <a:gd name="T1" fmla="*/ 2147483646 h 309"/>
                <a:gd name="T2" fmla="*/ 2147483646 w 325"/>
                <a:gd name="T3" fmla="*/ 2147483646 h 309"/>
                <a:gd name="T4" fmla="*/ 2147483646 w 325"/>
                <a:gd name="T5" fmla="*/ 2147483646 h 309"/>
                <a:gd name="T6" fmla="*/ 2147483646 w 325"/>
                <a:gd name="T7" fmla="*/ 2147483646 h 309"/>
                <a:gd name="T8" fmla="*/ 2147483646 w 325"/>
                <a:gd name="T9" fmla="*/ 2147483646 h 309"/>
                <a:gd name="T10" fmla="*/ 2147483646 w 325"/>
                <a:gd name="T11" fmla="*/ 2147483646 h 309"/>
                <a:gd name="T12" fmla="*/ 2147483646 w 325"/>
                <a:gd name="T13" fmla="*/ 2147483646 h 309"/>
                <a:gd name="T14" fmla="*/ 2147483646 w 325"/>
                <a:gd name="T15" fmla="*/ 2147483646 h 309"/>
                <a:gd name="T16" fmla="*/ 2147483646 w 325"/>
                <a:gd name="T17" fmla="*/ 0 h 309"/>
                <a:gd name="T18" fmla="*/ 2147483646 w 325"/>
                <a:gd name="T19" fmla="*/ 2147483646 h 309"/>
                <a:gd name="T20" fmla="*/ 0 w 325"/>
                <a:gd name="T21" fmla="*/ 2147483646 h 309"/>
                <a:gd name="T22" fmla="*/ 2147483646 w 325"/>
                <a:gd name="T23" fmla="*/ 2147483646 h 309"/>
                <a:gd name="T24" fmla="*/ 2147483646 w 325"/>
                <a:gd name="T25" fmla="*/ 2147483646 h 309"/>
                <a:gd name="T26" fmla="*/ 2147483646 w 325"/>
                <a:gd name="T27" fmla="*/ 2147483646 h 309"/>
                <a:gd name="T28" fmla="*/ 2147483646 w 325"/>
                <a:gd name="T29" fmla="*/ 2147483646 h 309"/>
                <a:gd name="T30" fmla="*/ 2147483646 w 325"/>
                <a:gd name="T31" fmla="*/ 2147483646 h 309"/>
                <a:gd name="T32" fmla="*/ 2147483646 w 325"/>
                <a:gd name="T33" fmla="*/ 2147483646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-1200454">
              <a:off x="11276592" y="184419"/>
              <a:ext cx="573899" cy="599543"/>
            </a:xfrm>
            <a:custGeom>
              <a:avLst/>
              <a:gdLst>
                <a:gd name="T0" fmla="*/ 2147483646 w 275"/>
                <a:gd name="T1" fmla="*/ 2147483646 h 287"/>
                <a:gd name="T2" fmla="*/ 2147483646 w 275"/>
                <a:gd name="T3" fmla="*/ 2147483646 h 287"/>
                <a:gd name="T4" fmla="*/ 2147483646 w 275"/>
                <a:gd name="T5" fmla="*/ 2147483646 h 287"/>
                <a:gd name="T6" fmla="*/ 0 w 275"/>
                <a:gd name="T7" fmla="*/ 2147483646 h 287"/>
                <a:gd name="T8" fmla="*/ 2147483646 w 275"/>
                <a:gd name="T9" fmla="*/ 2147483646 h 287"/>
                <a:gd name="T10" fmla="*/ 2147483646 w 275"/>
                <a:gd name="T11" fmla="*/ 0 h 287"/>
                <a:gd name="T12" fmla="*/ 2147483646 w 275"/>
                <a:gd name="T13" fmla="*/ 2147483646 h 287"/>
                <a:gd name="T14" fmla="*/ 2147483646 w 275"/>
                <a:gd name="T15" fmla="*/ 2147483646 h 287"/>
                <a:gd name="T16" fmla="*/ 2147483646 w 275"/>
                <a:gd name="T17" fmla="*/ 2147483646 h 287"/>
                <a:gd name="T18" fmla="*/ 2147483646 w 275"/>
                <a:gd name="T19" fmla="*/ 2147483646 h 287"/>
                <a:gd name="T20" fmla="*/ 2147483646 w 275"/>
                <a:gd name="T21" fmla="*/ 2147483646 h 287"/>
                <a:gd name="T22" fmla="*/ 2147483646 w 275"/>
                <a:gd name="T23" fmla="*/ 2147483646 h 287"/>
                <a:gd name="T24" fmla="*/ 2147483646 w 275"/>
                <a:gd name="T25" fmla="*/ 2147483646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-1200454">
              <a:off x="11486218" y="306755"/>
              <a:ext cx="188352" cy="380241"/>
            </a:xfrm>
            <a:custGeom>
              <a:avLst/>
              <a:gdLst>
                <a:gd name="T0" fmla="*/ 2147483646 w 90"/>
                <a:gd name="T1" fmla="*/ 2147483646 h 182"/>
                <a:gd name="T2" fmla="*/ 0 w 90"/>
                <a:gd name="T3" fmla="*/ 0 h 182"/>
                <a:gd name="T4" fmla="*/ 2147483646 w 90"/>
                <a:gd name="T5" fmla="*/ 2147483646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-1200454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2147483646 h 119"/>
                <a:gd name="T2" fmla="*/ 2147483646 w 54"/>
                <a:gd name="T3" fmla="*/ 0 h 119"/>
                <a:gd name="T4" fmla="*/ 0 w 54"/>
                <a:gd name="T5" fmla="*/ 2147483646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-1200454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2147483646 h 43"/>
                <a:gd name="T2" fmla="*/ 2147483646 w 69"/>
                <a:gd name="T3" fmla="*/ 0 h 43"/>
                <a:gd name="T4" fmla="*/ 0 w 69"/>
                <a:gd name="T5" fmla="*/ 2147483646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-1200454">
              <a:off x="11538078" y="665049"/>
              <a:ext cx="157402" cy="52173"/>
            </a:xfrm>
            <a:custGeom>
              <a:avLst/>
              <a:gdLst>
                <a:gd name="T0" fmla="*/ 2147483646 w 75"/>
                <a:gd name="T1" fmla="*/ 0 h 25"/>
                <a:gd name="T2" fmla="*/ 0 w 75"/>
                <a:gd name="T3" fmla="*/ 2147483646 h 25"/>
                <a:gd name="T4" fmla="*/ 2147483646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-1200454">
              <a:off x="11385593" y="578185"/>
              <a:ext cx="265285" cy="98155"/>
            </a:xfrm>
            <a:custGeom>
              <a:avLst/>
              <a:gdLst>
                <a:gd name="T0" fmla="*/ 2147483646 w 127"/>
                <a:gd name="T1" fmla="*/ 2147483646 h 47"/>
                <a:gd name="T2" fmla="*/ 0 w 127"/>
                <a:gd name="T3" fmla="*/ 0 h 47"/>
                <a:gd name="T4" fmla="*/ 2147483646 w 127"/>
                <a:gd name="T5" fmla="*/ 2147483646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813" y="3006725"/>
            <a:ext cx="12188826" cy="3851275"/>
          </a:xfrm>
          <a:custGeom>
            <a:avLst/>
            <a:gdLst>
              <a:gd name="T0" fmla="*/ 282849 w 12188952"/>
              <a:gd name="T1" fmla="*/ 953 h 3850488"/>
              <a:gd name="T2" fmla="*/ 2374231 w 12188952"/>
              <a:gd name="T3" fmla="*/ 434469 h 3850488"/>
              <a:gd name="T4" fmla="*/ 7427417 w 12188952"/>
              <a:gd name="T5" fmla="*/ 3010014 h 3850488"/>
              <a:gd name="T6" fmla="*/ 12188574 w 12188952"/>
              <a:gd name="T7" fmla="*/ 2151260 h 3850488"/>
              <a:gd name="T8" fmla="*/ 12188574 w 12188952"/>
              <a:gd name="T9" fmla="*/ 3852849 h 3850488"/>
              <a:gd name="T10" fmla="*/ 0 w 12188952"/>
              <a:gd name="T11" fmla="*/ 3852849 h 3850488"/>
              <a:gd name="T12" fmla="*/ 0 w 12188952"/>
              <a:gd name="T13" fmla="*/ 2369 h 3850488"/>
              <a:gd name="T14" fmla="*/ 282849 w 12188952"/>
              <a:gd name="T15" fmla="*/ 953 h 3850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813" y="3324225"/>
            <a:ext cx="12188826" cy="3382963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88" y="854075"/>
            <a:ext cx="1881188" cy="23415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1030 h 39"/>
                <a:gd name="T2" fmla="*/ 66 w 36"/>
                <a:gd name="T3" fmla="*/ 1261 h 39"/>
                <a:gd name="T4" fmla="*/ 803 w 36"/>
                <a:gd name="T5" fmla="*/ 0 h 39"/>
                <a:gd name="T6" fmla="*/ 0 w 36"/>
                <a:gd name="T7" fmla="*/ 1030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1165 w 49"/>
                <a:gd name="T1" fmla="*/ 520 h 31"/>
                <a:gd name="T2" fmla="*/ 410 w 49"/>
                <a:gd name="T3" fmla="*/ 704 h 31"/>
                <a:gd name="T4" fmla="*/ 156 w 49"/>
                <a:gd name="T5" fmla="*/ 405 h 31"/>
                <a:gd name="T6" fmla="*/ 0 w 49"/>
                <a:gd name="T7" fmla="*/ 615 h 31"/>
                <a:gd name="T8" fmla="*/ 438 w 49"/>
                <a:gd name="T9" fmla="*/ 954 h 31"/>
                <a:gd name="T10" fmla="*/ 1352 w 49"/>
                <a:gd name="T11" fmla="*/ 615 h 31"/>
                <a:gd name="T12" fmla="*/ 1541 w 49"/>
                <a:gd name="T13" fmla="*/ 0 h 31"/>
                <a:gd name="T14" fmla="*/ 1165 w 49"/>
                <a:gd name="T15" fmla="*/ 52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409 w 30"/>
                <a:gd name="T1" fmla="*/ 147 h 10"/>
                <a:gd name="T2" fmla="*/ 185 w 30"/>
                <a:gd name="T3" fmla="*/ 0 h 10"/>
                <a:gd name="T4" fmla="*/ 0 w 30"/>
                <a:gd name="T5" fmla="*/ 28 h 10"/>
                <a:gd name="T6" fmla="*/ 409 w 30"/>
                <a:gd name="T7" fmla="*/ 281 h 10"/>
                <a:gd name="T8" fmla="*/ 942 w 30"/>
                <a:gd name="T9" fmla="*/ 28 h 10"/>
                <a:gd name="T10" fmla="*/ 409 w 30"/>
                <a:gd name="T11" fmla="*/ 14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340 w 99"/>
                <a:gd name="T1" fmla="*/ 278 h 84"/>
                <a:gd name="T2" fmla="*/ 593 w 99"/>
                <a:gd name="T3" fmla="*/ 929 h 84"/>
                <a:gd name="T4" fmla="*/ 1598 w 99"/>
                <a:gd name="T5" fmla="*/ 889 h 84"/>
                <a:gd name="T6" fmla="*/ 1692 w 99"/>
                <a:gd name="T7" fmla="*/ 1662 h 84"/>
                <a:gd name="T8" fmla="*/ 2335 w 99"/>
                <a:gd name="T9" fmla="*/ 1572 h 84"/>
                <a:gd name="T10" fmla="*/ 2375 w 99"/>
                <a:gd name="T11" fmla="*/ 2133 h 84"/>
                <a:gd name="T12" fmla="*/ 2810 w 99"/>
                <a:gd name="T13" fmla="*/ 2251 h 84"/>
                <a:gd name="T14" fmla="*/ 2749 w 99"/>
                <a:gd name="T15" fmla="*/ 2529 h 84"/>
                <a:gd name="T16" fmla="*/ 2770 w 99"/>
                <a:gd name="T17" fmla="*/ 2595 h 84"/>
                <a:gd name="T18" fmla="*/ 2905 w 99"/>
                <a:gd name="T19" fmla="*/ 2228 h 84"/>
                <a:gd name="T20" fmla="*/ 2498 w 99"/>
                <a:gd name="T21" fmla="*/ 2044 h 84"/>
                <a:gd name="T22" fmla="*/ 2430 w 99"/>
                <a:gd name="T23" fmla="*/ 1478 h 84"/>
                <a:gd name="T24" fmla="*/ 1877 w 99"/>
                <a:gd name="T25" fmla="*/ 1388 h 84"/>
                <a:gd name="T26" fmla="*/ 1626 w 99"/>
                <a:gd name="T27" fmla="*/ 705 h 84"/>
                <a:gd name="T28" fmla="*/ 688 w 99"/>
                <a:gd name="T29" fmla="*/ 745 h 84"/>
                <a:gd name="T30" fmla="*/ 369 w 99"/>
                <a:gd name="T31" fmla="*/ 94 h 84"/>
                <a:gd name="T32" fmla="*/ 0 w 99"/>
                <a:gd name="T33" fmla="*/ 118 h 84"/>
                <a:gd name="T34" fmla="*/ 0 w 99"/>
                <a:gd name="T35" fmla="*/ 339 h 84"/>
                <a:gd name="T36" fmla="*/ 340 w 99"/>
                <a:gd name="T37" fmla="*/ 278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1194 w 38"/>
                <a:gd name="T1" fmla="*/ 220 h 9"/>
                <a:gd name="T2" fmla="*/ 320 w 38"/>
                <a:gd name="T3" fmla="*/ 0 h 9"/>
                <a:gd name="T4" fmla="*/ 28 w 38"/>
                <a:gd name="T5" fmla="*/ 0 h 9"/>
                <a:gd name="T6" fmla="*/ 0 w 38"/>
                <a:gd name="T7" fmla="*/ 323 h 9"/>
                <a:gd name="T8" fmla="*/ 1194 w 38"/>
                <a:gd name="T9" fmla="*/ 22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20869 w 677"/>
                <a:gd name="T1" fmla="*/ 5448 h 648"/>
                <a:gd name="T2" fmla="*/ 15126 w 677"/>
                <a:gd name="T3" fmla="*/ 2769 h 648"/>
                <a:gd name="T4" fmla="*/ 11881 w 677"/>
                <a:gd name="T5" fmla="*/ 1122 h 648"/>
                <a:gd name="T6" fmla="*/ 9586 w 677"/>
                <a:gd name="T7" fmla="*/ 0 h 648"/>
                <a:gd name="T8" fmla="*/ 6457 w 677"/>
                <a:gd name="T9" fmla="*/ 1373 h 648"/>
                <a:gd name="T10" fmla="*/ 6088 w 677"/>
                <a:gd name="T11" fmla="*/ 1529 h 648"/>
                <a:gd name="T12" fmla="*/ 6088 w 677"/>
                <a:gd name="T13" fmla="*/ 1585 h 648"/>
                <a:gd name="T14" fmla="*/ 3117 w 677"/>
                <a:gd name="T15" fmla="*/ 2930 h 648"/>
                <a:gd name="T16" fmla="*/ 0 w 677"/>
                <a:gd name="T17" fmla="*/ 4366 h 648"/>
                <a:gd name="T18" fmla="*/ 0 w 677"/>
                <a:gd name="T19" fmla="*/ 20007 h 648"/>
                <a:gd name="T20" fmla="*/ 2557 w 677"/>
                <a:gd name="T21" fmla="*/ 19938 h 648"/>
                <a:gd name="T22" fmla="*/ 6272 w 677"/>
                <a:gd name="T23" fmla="*/ 20073 h 648"/>
                <a:gd name="T24" fmla="*/ 7367 w 677"/>
                <a:gd name="T25" fmla="*/ 20073 h 648"/>
                <a:gd name="T26" fmla="*/ 12701 w 677"/>
                <a:gd name="T27" fmla="*/ 20073 h 648"/>
                <a:gd name="T28" fmla="*/ 14192 w 677"/>
                <a:gd name="T29" fmla="*/ 20191 h 648"/>
                <a:gd name="T30" fmla="*/ 17097 w 677"/>
                <a:gd name="T31" fmla="*/ 19877 h 648"/>
                <a:gd name="T32" fmla="*/ 19722 w 677"/>
                <a:gd name="T33" fmla="*/ 20035 h 648"/>
                <a:gd name="T34" fmla="*/ 21119 w 677"/>
                <a:gd name="T35" fmla="*/ 5555 h 648"/>
                <a:gd name="T36" fmla="*/ 20869 w 677"/>
                <a:gd name="T37" fmla="*/ 5448 h 648"/>
                <a:gd name="T38" fmla="*/ 20869 w 677"/>
                <a:gd name="T39" fmla="*/ 5448 h 6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7386 w 237"/>
                <a:gd name="T1" fmla="*/ 243 h 7"/>
                <a:gd name="T2" fmla="*/ 7136 w 237"/>
                <a:gd name="T3" fmla="*/ 100 h 7"/>
                <a:gd name="T4" fmla="*/ 4026 w 237"/>
                <a:gd name="T5" fmla="*/ 29 h 7"/>
                <a:gd name="T6" fmla="*/ 406 w 237"/>
                <a:gd name="T7" fmla="*/ 0 h 7"/>
                <a:gd name="T8" fmla="*/ 369 w 237"/>
                <a:gd name="T9" fmla="*/ 0 h 7"/>
                <a:gd name="T10" fmla="*/ 369 w 237"/>
                <a:gd name="T11" fmla="*/ 70 h 7"/>
                <a:gd name="T12" fmla="*/ 0 w 237"/>
                <a:gd name="T13" fmla="*/ 211 h 7"/>
                <a:gd name="T14" fmla="*/ 803 w 237"/>
                <a:gd name="T15" fmla="*/ 211 h 7"/>
                <a:gd name="T16" fmla="*/ 7386 w 237"/>
                <a:gd name="T17" fmla="*/ 243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20729 w 694"/>
                <a:gd name="T1" fmla="*/ 7089 h 614"/>
                <a:gd name="T2" fmla="*/ 17870 w 694"/>
                <a:gd name="T3" fmla="*/ 5727 h 614"/>
                <a:gd name="T4" fmla="*/ 17931 w 694"/>
                <a:gd name="T5" fmla="*/ 3703 h 614"/>
                <a:gd name="T6" fmla="*/ 19214 w 694"/>
                <a:gd name="T7" fmla="*/ 2950 h 614"/>
                <a:gd name="T8" fmla="*/ 15781 w 694"/>
                <a:gd name="T9" fmla="*/ 1372 h 614"/>
                <a:gd name="T10" fmla="*/ 9013 w 694"/>
                <a:gd name="T11" fmla="*/ 1237 h 614"/>
                <a:gd name="T12" fmla="*/ 9226 w 694"/>
                <a:gd name="T13" fmla="*/ 1433 h 614"/>
                <a:gd name="T14" fmla="*/ 5674 w 694"/>
                <a:gd name="T15" fmla="*/ 2765 h 614"/>
                <a:gd name="T16" fmla="*/ 0 w 694"/>
                <a:gd name="T17" fmla="*/ 2990 h 614"/>
                <a:gd name="T18" fmla="*/ 10476 w 694"/>
                <a:gd name="T19" fmla="*/ 3018 h 614"/>
                <a:gd name="T20" fmla="*/ 872 w 694"/>
                <a:gd name="T21" fmla="*/ 3764 h 614"/>
                <a:gd name="T22" fmla="*/ 0 w 694"/>
                <a:gd name="T23" fmla="*/ 5689 h 614"/>
                <a:gd name="T24" fmla="*/ 910 w 694"/>
                <a:gd name="T25" fmla="*/ 7311 h 614"/>
                <a:gd name="T26" fmla="*/ 938 w 694"/>
                <a:gd name="T27" fmla="*/ 9326 h 614"/>
                <a:gd name="T28" fmla="*/ 14687 w 694"/>
                <a:gd name="T29" fmla="*/ 9326 h 614"/>
                <a:gd name="T30" fmla="*/ 3339 w 694"/>
                <a:gd name="T31" fmla="*/ 11694 h 614"/>
                <a:gd name="T32" fmla="*/ 910 w 694"/>
                <a:gd name="T33" fmla="*/ 13185 h 614"/>
                <a:gd name="T34" fmla="*/ 0 w 694"/>
                <a:gd name="T35" fmla="*/ 14684 h 614"/>
                <a:gd name="T36" fmla="*/ 4183 w 694"/>
                <a:gd name="T37" fmla="*/ 16056 h 614"/>
                <a:gd name="T38" fmla="*/ 5993 w 694"/>
                <a:gd name="T39" fmla="*/ 18253 h 614"/>
                <a:gd name="T40" fmla="*/ 13129 w 694"/>
                <a:gd name="T41" fmla="*/ 18756 h 614"/>
                <a:gd name="T42" fmla="*/ 9292 w 694"/>
                <a:gd name="T43" fmla="*/ 5911 h 614"/>
                <a:gd name="T44" fmla="*/ 6177 w 694"/>
                <a:gd name="T45" fmla="*/ 5850 h 614"/>
                <a:gd name="T46" fmla="*/ 8510 w 694"/>
                <a:gd name="T47" fmla="*/ 8655 h 614"/>
                <a:gd name="T48" fmla="*/ 11163 w 694"/>
                <a:gd name="T49" fmla="*/ 7283 h 614"/>
                <a:gd name="T50" fmla="*/ 11163 w 694"/>
                <a:gd name="T51" fmla="*/ 5939 h 614"/>
                <a:gd name="T52" fmla="*/ 6109 w 694"/>
                <a:gd name="T53" fmla="*/ 4362 h 614"/>
                <a:gd name="T54" fmla="*/ 10360 w 694"/>
                <a:gd name="T55" fmla="*/ 4362 h 614"/>
                <a:gd name="T56" fmla="*/ 12442 w 694"/>
                <a:gd name="T57" fmla="*/ 5755 h 614"/>
                <a:gd name="T58" fmla="*/ 3429 w 694"/>
                <a:gd name="T59" fmla="*/ 12932 h 614"/>
                <a:gd name="T60" fmla="*/ 5953 w 694"/>
                <a:gd name="T61" fmla="*/ 15893 h 614"/>
                <a:gd name="T62" fmla="*/ 5993 w 694"/>
                <a:gd name="T63" fmla="*/ 17412 h 614"/>
                <a:gd name="T64" fmla="*/ 9701 w 694"/>
                <a:gd name="T65" fmla="*/ 12972 h 614"/>
                <a:gd name="T66" fmla="*/ 12442 w 694"/>
                <a:gd name="T67" fmla="*/ 11605 h 614"/>
                <a:gd name="T68" fmla="*/ 6333 w 694"/>
                <a:gd name="T69" fmla="*/ 14528 h 614"/>
                <a:gd name="T70" fmla="*/ 9701 w 694"/>
                <a:gd name="T71" fmla="*/ 15893 h 614"/>
                <a:gd name="T72" fmla="*/ 12508 w 694"/>
                <a:gd name="T73" fmla="*/ 17450 h 614"/>
                <a:gd name="T74" fmla="*/ 9292 w 694"/>
                <a:gd name="T75" fmla="*/ 17634 h 614"/>
                <a:gd name="T76" fmla="*/ 15216 w 694"/>
                <a:gd name="T77" fmla="*/ 13185 h 614"/>
                <a:gd name="T78" fmla="*/ 12905 w 694"/>
                <a:gd name="T79" fmla="*/ 13156 h 614"/>
                <a:gd name="T80" fmla="*/ 19857 w 694"/>
                <a:gd name="T81" fmla="*/ 15893 h 614"/>
                <a:gd name="T82" fmla="*/ 19741 w 694"/>
                <a:gd name="T83" fmla="*/ 17605 h 614"/>
                <a:gd name="T84" fmla="*/ 17182 w 694"/>
                <a:gd name="T85" fmla="*/ 17634 h 614"/>
                <a:gd name="T86" fmla="*/ 13380 w 694"/>
                <a:gd name="T87" fmla="*/ 16106 h 614"/>
                <a:gd name="T88" fmla="*/ 12945 w 694"/>
                <a:gd name="T89" fmla="*/ 14741 h 614"/>
                <a:gd name="T90" fmla="*/ 15256 w 694"/>
                <a:gd name="T91" fmla="*/ 13185 h 614"/>
                <a:gd name="T92" fmla="*/ 20455 w 694"/>
                <a:gd name="T93" fmla="*/ 9982 h 614"/>
                <a:gd name="T94" fmla="*/ 20294 w 694"/>
                <a:gd name="T95" fmla="*/ 11723 h 614"/>
                <a:gd name="T96" fmla="*/ 12877 w 694"/>
                <a:gd name="T97" fmla="*/ 11789 h 614"/>
                <a:gd name="T98" fmla="*/ 20294 w 694"/>
                <a:gd name="T99" fmla="*/ 11694 h 614"/>
                <a:gd name="T100" fmla="*/ 18144 w 694"/>
                <a:gd name="T101" fmla="*/ 11539 h 614"/>
                <a:gd name="T102" fmla="*/ 5674 w 694"/>
                <a:gd name="T103" fmla="*/ 11539 h 614"/>
                <a:gd name="T104" fmla="*/ 19836 w 694"/>
                <a:gd name="T105" fmla="*/ 10261 h 614"/>
                <a:gd name="T106" fmla="*/ 17747 w 694"/>
                <a:gd name="T107" fmla="*/ 9274 h 614"/>
                <a:gd name="T108" fmla="*/ 20611 w 694"/>
                <a:gd name="T109" fmla="*/ 8589 h 614"/>
                <a:gd name="T110" fmla="*/ 20706 w 694"/>
                <a:gd name="T111" fmla="*/ 7333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618 w 25"/>
                <a:gd name="T1" fmla="*/ 508 h 24"/>
                <a:gd name="T2" fmla="*/ 463 w 25"/>
                <a:gd name="T3" fmla="*/ 0 h 24"/>
                <a:gd name="T4" fmla="*/ 0 w 25"/>
                <a:gd name="T5" fmla="*/ 283 h 24"/>
                <a:gd name="T6" fmla="*/ 184 w 25"/>
                <a:gd name="T7" fmla="*/ 762 h 24"/>
                <a:gd name="T8" fmla="*/ 618 w 25"/>
                <a:gd name="T9" fmla="*/ 508 h 24"/>
                <a:gd name="T10" fmla="*/ 618 w 25"/>
                <a:gd name="T11" fmla="*/ 50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2679 w 116"/>
                <a:gd name="T1" fmla="*/ 1118 h 128"/>
                <a:gd name="T2" fmla="*/ 1094 w 116"/>
                <a:gd name="T3" fmla="*/ 340 h 128"/>
                <a:gd name="T4" fmla="*/ 222 w 116"/>
                <a:gd name="T5" fmla="*/ 1826 h 128"/>
                <a:gd name="T6" fmla="*/ 959 w 116"/>
                <a:gd name="T7" fmla="*/ 2878 h 128"/>
                <a:gd name="T8" fmla="*/ 319 w 116"/>
                <a:gd name="T9" fmla="*/ 3718 h 128"/>
                <a:gd name="T10" fmla="*/ 3609 w 116"/>
                <a:gd name="T11" fmla="*/ 2600 h 128"/>
                <a:gd name="T12" fmla="*/ 2679 w 116"/>
                <a:gd name="T13" fmla="*/ 2350 h 128"/>
                <a:gd name="T14" fmla="*/ 2679 w 116"/>
                <a:gd name="T15" fmla="*/ 1118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3269 w 105"/>
                <a:gd name="T1" fmla="*/ 0 h 46"/>
                <a:gd name="T2" fmla="*/ 1528 w 105"/>
                <a:gd name="T3" fmla="*/ 348 h 46"/>
                <a:gd name="T4" fmla="*/ 0 w 105"/>
                <a:gd name="T5" fmla="*/ 1038 h 46"/>
                <a:gd name="T6" fmla="*/ 1741 w 105"/>
                <a:gd name="T7" fmla="*/ 1128 h 46"/>
                <a:gd name="T8" fmla="*/ 3269 w 105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261 h 16"/>
                <a:gd name="T2" fmla="*/ 814 w 29"/>
                <a:gd name="T3" fmla="*/ 28 h 16"/>
                <a:gd name="T4" fmla="*/ 516 w 29"/>
                <a:gd name="T5" fmla="*/ 460 h 16"/>
                <a:gd name="T6" fmla="*/ 0 w 29"/>
                <a:gd name="T7" fmla="*/ 261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8"/>
              <a:ext cx="34" cy="577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1053 w 208"/>
                <a:gd name="T1" fmla="*/ 0 h 5"/>
                <a:gd name="T2" fmla="*/ 0 w 208"/>
                <a:gd name="T3" fmla="*/ 0 h 5"/>
                <a:gd name="T4" fmla="*/ 0 w 208"/>
                <a:gd name="T5" fmla="*/ 168 h 5"/>
                <a:gd name="T6" fmla="*/ 1119 w 208"/>
                <a:gd name="T7" fmla="*/ 168 h 5"/>
                <a:gd name="T8" fmla="*/ 6459 w 208"/>
                <a:gd name="T9" fmla="*/ 139 h 5"/>
                <a:gd name="T10" fmla="*/ 6459 w 208"/>
                <a:gd name="T11" fmla="*/ 0 h 5"/>
                <a:gd name="T12" fmla="*/ 6369 w 208"/>
                <a:gd name="T13" fmla="*/ 0 h 5"/>
                <a:gd name="T14" fmla="*/ 1053 w 208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500" y="4545013"/>
            <a:ext cx="1873250" cy="2324100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6641 w 399"/>
                <a:gd name="T1" fmla="*/ 12021 h 390"/>
                <a:gd name="T2" fmla="*/ 11512 w 399"/>
                <a:gd name="T3" fmla="*/ 6182 h 390"/>
                <a:gd name="T4" fmla="*/ 1966 w 399"/>
                <a:gd name="T5" fmla="*/ 3660 h 390"/>
                <a:gd name="T6" fmla="*/ 6641 w 399"/>
                <a:gd name="T7" fmla="*/ 1202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4265 w 238"/>
                <a:gd name="T1" fmla="*/ 4269 h 334"/>
                <a:gd name="T2" fmla="*/ 7400 w 238"/>
                <a:gd name="T3" fmla="*/ 3773 h 334"/>
                <a:gd name="T4" fmla="*/ 4198 w 238"/>
                <a:gd name="T5" fmla="*/ 3543 h 334"/>
                <a:gd name="T6" fmla="*/ 7400 w 238"/>
                <a:gd name="T7" fmla="*/ 1684 h 334"/>
                <a:gd name="T8" fmla="*/ 4071 w 238"/>
                <a:gd name="T9" fmla="*/ 2613 h 334"/>
                <a:gd name="T10" fmla="*/ 4071 w 238"/>
                <a:gd name="T11" fmla="*/ 2613 h 334"/>
                <a:gd name="T12" fmla="*/ 5530 w 238"/>
                <a:gd name="T13" fmla="*/ 184 h 334"/>
                <a:gd name="T14" fmla="*/ 3925 w 238"/>
                <a:gd name="T15" fmla="*/ 1925 h 334"/>
                <a:gd name="T16" fmla="*/ 2855 w 238"/>
                <a:gd name="T17" fmla="*/ 0 h 334"/>
                <a:gd name="T18" fmla="*/ 3674 w 238"/>
                <a:gd name="T19" fmla="*/ 2650 h 334"/>
                <a:gd name="T20" fmla="*/ 3703 w 238"/>
                <a:gd name="T21" fmla="*/ 2769 h 334"/>
                <a:gd name="T22" fmla="*/ 685 w 238"/>
                <a:gd name="T23" fmla="*/ 872 h 334"/>
                <a:gd name="T24" fmla="*/ 3384 w 238"/>
                <a:gd name="T25" fmla="*/ 3638 h 334"/>
                <a:gd name="T26" fmla="*/ 0 w 238"/>
                <a:gd name="T27" fmla="*/ 3154 h 334"/>
                <a:gd name="T28" fmla="*/ 3452 w 238"/>
                <a:gd name="T29" fmla="*/ 4391 h 334"/>
                <a:gd name="T30" fmla="*/ 3329 w 238"/>
                <a:gd name="T31" fmla="*/ 10401 h 334"/>
                <a:gd name="T32" fmla="*/ 4071 w 238"/>
                <a:gd name="T33" fmla="*/ 10401 h 334"/>
                <a:gd name="T34" fmla="*/ 4265 w 238"/>
                <a:gd name="T35" fmla="*/ 4269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4602 w 252"/>
                <a:gd name="T1" fmla="*/ 533 h 81"/>
                <a:gd name="T2" fmla="*/ 5291 w 252"/>
                <a:gd name="T3" fmla="*/ 2370 h 81"/>
                <a:gd name="T4" fmla="*/ 6785 w 252"/>
                <a:gd name="T5" fmla="*/ 1079 h 81"/>
                <a:gd name="T6" fmla="*/ 7199 w 252"/>
                <a:gd name="T7" fmla="*/ 2489 h 81"/>
                <a:gd name="T8" fmla="*/ 7289 w 252"/>
                <a:gd name="T9" fmla="*/ 972 h 81"/>
                <a:gd name="T10" fmla="*/ 5388 w 252"/>
                <a:gd name="T11" fmla="*/ 1894 h 81"/>
                <a:gd name="T12" fmla="*/ 4409 w 252"/>
                <a:gd name="T13" fmla="*/ 119 h 81"/>
                <a:gd name="T14" fmla="*/ 3597 w 252"/>
                <a:gd name="T15" fmla="*/ 1012 h 81"/>
                <a:gd name="T16" fmla="*/ 2656 w 252"/>
                <a:gd name="T17" fmla="*/ 66 h 81"/>
                <a:gd name="T18" fmla="*/ 1533 w 252"/>
                <a:gd name="T19" fmla="*/ 2022 h 81"/>
                <a:gd name="T20" fmla="*/ 0 w 252"/>
                <a:gd name="T21" fmla="*/ 1583 h 81"/>
                <a:gd name="T22" fmla="*/ 1745 w 252"/>
                <a:gd name="T23" fmla="*/ 2439 h 81"/>
                <a:gd name="T24" fmla="*/ 2568 w 252"/>
                <a:gd name="T25" fmla="*/ 348 h 81"/>
                <a:gd name="T26" fmla="*/ 3574 w 252"/>
                <a:gd name="T27" fmla="*/ 1451 h 81"/>
                <a:gd name="T28" fmla="*/ 4602 w 252"/>
                <a:gd name="T29" fmla="*/ 533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2880 w 129"/>
                <a:gd name="T1" fmla="*/ 7986 h 280"/>
                <a:gd name="T2" fmla="*/ 2778 w 129"/>
                <a:gd name="T3" fmla="*/ 6827 h 280"/>
                <a:gd name="T4" fmla="*/ 1560 w 129"/>
                <a:gd name="T5" fmla="*/ 7262 h 280"/>
                <a:gd name="T6" fmla="*/ 1996 w 129"/>
                <a:gd name="T7" fmla="*/ 5774 h 280"/>
                <a:gd name="T8" fmla="*/ 939 w 129"/>
                <a:gd name="T9" fmla="*/ 5713 h 280"/>
                <a:gd name="T10" fmla="*/ 1402 w 129"/>
                <a:gd name="T11" fmla="*/ 4537 h 280"/>
                <a:gd name="T12" fmla="*/ 340 w 129"/>
                <a:gd name="T13" fmla="*/ 4129 h 280"/>
                <a:gd name="T14" fmla="*/ 1492 w 129"/>
                <a:gd name="T15" fmla="*/ 3239 h 280"/>
                <a:gd name="T16" fmla="*/ 504 w 129"/>
                <a:gd name="T17" fmla="*/ 2552 h 280"/>
                <a:gd name="T18" fmla="*/ 1402 w 129"/>
                <a:gd name="T19" fmla="*/ 1983 h 280"/>
                <a:gd name="T20" fmla="*/ 872 w 129"/>
                <a:gd name="T21" fmla="*/ 1093 h 280"/>
                <a:gd name="T22" fmla="*/ 1464 w 129"/>
                <a:gd name="T23" fmla="*/ 463 h 280"/>
                <a:gd name="T24" fmla="*/ 2246 w 129"/>
                <a:gd name="T25" fmla="*/ 250 h 280"/>
                <a:gd name="T26" fmla="*/ 716 w 129"/>
                <a:gd name="T27" fmla="*/ 774 h 280"/>
                <a:gd name="T28" fmla="*/ 1095 w 129"/>
                <a:gd name="T29" fmla="*/ 1922 h 280"/>
                <a:gd name="T30" fmla="*/ 251 w 129"/>
                <a:gd name="T31" fmla="*/ 2602 h 280"/>
                <a:gd name="T32" fmla="*/ 1057 w 129"/>
                <a:gd name="T33" fmla="*/ 3288 h 280"/>
                <a:gd name="T34" fmla="*/ 28 w 129"/>
                <a:gd name="T35" fmla="*/ 4353 h 280"/>
                <a:gd name="T36" fmla="*/ 1057 w 129"/>
                <a:gd name="T37" fmla="*/ 4788 h 280"/>
                <a:gd name="T38" fmla="*/ 688 w 129"/>
                <a:gd name="T39" fmla="*/ 5803 h 280"/>
                <a:gd name="T40" fmla="*/ 1655 w 129"/>
                <a:gd name="T41" fmla="*/ 5907 h 280"/>
                <a:gd name="T42" fmla="*/ 1279 w 129"/>
                <a:gd name="T43" fmla="*/ 7356 h 280"/>
                <a:gd name="T44" fmla="*/ 2499 w 129"/>
                <a:gd name="T45" fmla="*/ 7172 h 280"/>
                <a:gd name="T46" fmla="*/ 3119 w 129"/>
                <a:gd name="T47" fmla="*/ 8470 h 280"/>
                <a:gd name="T48" fmla="*/ 4031 w 129"/>
                <a:gd name="T49" fmla="*/ 7736 h 280"/>
                <a:gd name="T50" fmla="*/ 2880 w 129"/>
                <a:gd name="T51" fmla="*/ 7986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5070 w 166"/>
                <a:gd name="T1" fmla="*/ 3491 h 282"/>
                <a:gd name="T2" fmla="*/ 4293 w 166"/>
                <a:gd name="T3" fmla="*/ 2581 h 282"/>
                <a:gd name="T4" fmla="*/ 4817 w 166"/>
                <a:gd name="T5" fmla="*/ 1741 h 282"/>
                <a:gd name="T6" fmla="*/ 4071 w 166"/>
                <a:gd name="T7" fmla="*/ 1143 h 282"/>
                <a:gd name="T8" fmla="*/ 4227 w 166"/>
                <a:gd name="T9" fmla="*/ 406 h 282"/>
                <a:gd name="T10" fmla="*/ 3542 w 166"/>
                <a:gd name="T11" fmla="*/ 340 h 282"/>
                <a:gd name="T12" fmla="*/ 3637 w 166"/>
                <a:gd name="T13" fmla="*/ 435 h 282"/>
                <a:gd name="T14" fmla="*/ 4071 w 166"/>
                <a:gd name="T15" fmla="*/ 524 h 282"/>
                <a:gd name="T16" fmla="*/ 3792 w 166"/>
                <a:gd name="T17" fmla="*/ 1306 h 282"/>
                <a:gd name="T18" fmla="*/ 4546 w 166"/>
                <a:gd name="T19" fmla="*/ 1778 h 282"/>
                <a:gd name="T20" fmla="*/ 3764 w 166"/>
                <a:gd name="T21" fmla="*/ 2671 h 282"/>
                <a:gd name="T22" fmla="*/ 4796 w 166"/>
                <a:gd name="T23" fmla="*/ 3387 h 282"/>
                <a:gd name="T24" fmla="*/ 3637 w 166"/>
                <a:gd name="T25" fmla="*/ 4797 h 282"/>
                <a:gd name="T26" fmla="*/ 4321 w 166"/>
                <a:gd name="T27" fmla="*/ 5666 h 282"/>
                <a:gd name="T28" fmla="*/ 2737 w 166"/>
                <a:gd name="T29" fmla="*/ 6096 h 282"/>
                <a:gd name="T30" fmla="*/ 3268 w 166"/>
                <a:gd name="T31" fmla="*/ 7335 h 282"/>
                <a:gd name="T32" fmla="*/ 2465 w 166"/>
                <a:gd name="T33" fmla="*/ 6995 h 282"/>
                <a:gd name="T34" fmla="*/ 2175 w 166"/>
                <a:gd name="T35" fmla="*/ 7905 h 282"/>
                <a:gd name="T36" fmla="*/ 1122 w 166"/>
                <a:gd name="T37" fmla="*/ 7090 h 282"/>
                <a:gd name="T38" fmla="*/ 775 w 166"/>
                <a:gd name="T39" fmla="*/ 8429 h 282"/>
                <a:gd name="T40" fmla="*/ 0 w 166"/>
                <a:gd name="T41" fmla="*/ 7746 h 282"/>
                <a:gd name="T42" fmla="*/ 753 w 166"/>
                <a:gd name="T43" fmla="*/ 8656 h 282"/>
                <a:gd name="T44" fmla="*/ 1306 w 166"/>
                <a:gd name="T45" fmla="*/ 7496 h 282"/>
                <a:gd name="T46" fmla="*/ 2302 w 166"/>
                <a:gd name="T47" fmla="*/ 8245 h 282"/>
                <a:gd name="T48" fmla="*/ 2699 w 166"/>
                <a:gd name="T49" fmla="*/ 7496 h 282"/>
                <a:gd name="T50" fmla="*/ 3580 w 166"/>
                <a:gd name="T51" fmla="*/ 7468 h 282"/>
                <a:gd name="T52" fmla="*/ 3084 w 166"/>
                <a:gd name="T53" fmla="*/ 6348 h 282"/>
                <a:gd name="T54" fmla="*/ 4633 w 166"/>
                <a:gd name="T55" fmla="*/ 5784 h 282"/>
                <a:gd name="T56" fmla="*/ 4071 w 166"/>
                <a:gd name="T57" fmla="*/ 4797 h 282"/>
                <a:gd name="T58" fmla="*/ 5070 w 166"/>
                <a:gd name="T59" fmla="*/ 3491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400" y="5011738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390 h 37"/>
                <a:gd name="T2" fmla="*/ 3035 w 100"/>
                <a:gd name="T3" fmla="*/ 1182 h 37"/>
                <a:gd name="T4" fmla="*/ 3103 w 100"/>
                <a:gd name="T5" fmla="*/ 792 h 37"/>
                <a:gd name="T6" fmla="*/ 118 w 100"/>
                <a:gd name="T7" fmla="*/ 0 h 37"/>
                <a:gd name="T8" fmla="*/ 0 w 100"/>
                <a:gd name="T9" fmla="*/ 39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6613 w 399"/>
                <a:gd name="T1" fmla="*/ 12021 h 390"/>
                <a:gd name="T2" fmla="*/ 11484 w 399"/>
                <a:gd name="T3" fmla="*/ 6182 h 390"/>
                <a:gd name="T4" fmla="*/ 1938 w 399"/>
                <a:gd name="T5" fmla="*/ 3660 h 390"/>
                <a:gd name="T6" fmla="*/ 6613 w 399"/>
                <a:gd name="T7" fmla="*/ 1202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4222 w 239"/>
                <a:gd name="T1" fmla="*/ 4269 h 334"/>
                <a:gd name="T2" fmla="*/ 7384 w 239"/>
                <a:gd name="T3" fmla="*/ 3773 h 334"/>
                <a:gd name="T4" fmla="*/ 4222 w 239"/>
                <a:gd name="T5" fmla="*/ 3543 h 334"/>
                <a:gd name="T6" fmla="*/ 7412 w 239"/>
                <a:gd name="T7" fmla="*/ 1684 h 334"/>
                <a:gd name="T8" fmla="*/ 4127 w 239"/>
                <a:gd name="T9" fmla="*/ 2613 h 334"/>
                <a:gd name="T10" fmla="*/ 4127 w 239"/>
                <a:gd name="T11" fmla="*/ 2613 h 334"/>
                <a:gd name="T12" fmla="*/ 5520 w 239"/>
                <a:gd name="T13" fmla="*/ 184 h 334"/>
                <a:gd name="T14" fmla="*/ 3943 w 239"/>
                <a:gd name="T15" fmla="*/ 1925 h 334"/>
                <a:gd name="T16" fmla="*/ 2851 w 239"/>
                <a:gd name="T17" fmla="*/ 0 h 334"/>
                <a:gd name="T18" fmla="*/ 3693 w 239"/>
                <a:gd name="T19" fmla="*/ 2650 h 334"/>
                <a:gd name="T20" fmla="*/ 3693 w 239"/>
                <a:gd name="T21" fmla="*/ 2769 h 334"/>
                <a:gd name="T22" fmla="*/ 656 w 239"/>
                <a:gd name="T23" fmla="*/ 872 h 334"/>
                <a:gd name="T24" fmla="*/ 3353 w 239"/>
                <a:gd name="T25" fmla="*/ 3638 h 334"/>
                <a:gd name="T26" fmla="*/ 0 w 239"/>
                <a:gd name="T27" fmla="*/ 3154 h 334"/>
                <a:gd name="T28" fmla="*/ 3419 w 239"/>
                <a:gd name="T29" fmla="*/ 4391 h 334"/>
                <a:gd name="T30" fmla="*/ 3285 w 239"/>
                <a:gd name="T31" fmla="*/ 10401 h 334"/>
                <a:gd name="T32" fmla="*/ 4033 w 239"/>
                <a:gd name="T33" fmla="*/ 10401 h 334"/>
                <a:gd name="T34" fmla="*/ 4222 w 239"/>
                <a:gd name="T35" fmla="*/ 4269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6107 w 251"/>
                <a:gd name="T1" fmla="*/ 2439 h 81"/>
                <a:gd name="T2" fmla="*/ 7820 w 251"/>
                <a:gd name="T3" fmla="*/ 1583 h 81"/>
                <a:gd name="T4" fmla="*/ 6329 w 251"/>
                <a:gd name="T5" fmla="*/ 2022 h 81"/>
                <a:gd name="T6" fmla="*/ 5235 w 251"/>
                <a:gd name="T7" fmla="*/ 66 h 81"/>
                <a:gd name="T8" fmla="*/ 4231 w 251"/>
                <a:gd name="T9" fmla="*/ 1012 h 81"/>
                <a:gd name="T10" fmla="*/ 3454 w 251"/>
                <a:gd name="T11" fmla="*/ 119 h 81"/>
                <a:gd name="T12" fmla="*/ 2467 w 251"/>
                <a:gd name="T13" fmla="*/ 1894 h 81"/>
                <a:gd name="T14" fmla="*/ 591 w 251"/>
                <a:gd name="T15" fmla="*/ 972 h 81"/>
                <a:gd name="T16" fmla="*/ 688 w 251"/>
                <a:gd name="T17" fmla="*/ 2489 h 81"/>
                <a:gd name="T18" fmla="*/ 1056 w 251"/>
                <a:gd name="T19" fmla="*/ 1079 h 81"/>
                <a:gd name="T20" fmla="*/ 2585 w 251"/>
                <a:gd name="T21" fmla="*/ 2370 h 81"/>
                <a:gd name="T22" fmla="*/ 3298 w 251"/>
                <a:gd name="T23" fmla="*/ 533 h 81"/>
                <a:gd name="T24" fmla="*/ 4297 w 251"/>
                <a:gd name="T25" fmla="*/ 1451 h 81"/>
                <a:gd name="T26" fmla="*/ 5325 w 251"/>
                <a:gd name="T27" fmla="*/ 348 h 81"/>
                <a:gd name="T28" fmla="*/ 6107 w 251"/>
                <a:gd name="T29" fmla="*/ 2439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2950 w 130"/>
                <a:gd name="T1" fmla="*/ 3288 h 280"/>
                <a:gd name="T2" fmla="*/ 3793 w 130"/>
                <a:gd name="T3" fmla="*/ 2602 h 280"/>
                <a:gd name="T4" fmla="*/ 2921 w 130"/>
                <a:gd name="T5" fmla="*/ 1922 h 280"/>
                <a:gd name="T6" fmla="*/ 3330 w 130"/>
                <a:gd name="T7" fmla="*/ 774 h 280"/>
                <a:gd name="T8" fmla="*/ 1740 w 130"/>
                <a:gd name="T9" fmla="*/ 250 h 280"/>
                <a:gd name="T10" fmla="*/ 2515 w 130"/>
                <a:gd name="T11" fmla="*/ 463 h 280"/>
                <a:gd name="T12" fmla="*/ 3146 w 130"/>
                <a:gd name="T13" fmla="*/ 1093 h 280"/>
                <a:gd name="T14" fmla="*/ 2581 w 130"/>
                <a:gd name="T15" fmla="*/ 1983 h 280"/>
                <a:gd name="T16" fmla="*/ 3519 w 130"/>
                <a:gd name="T17" fmla="*/ 2552 h 280"/>
                <a:gd name="T18" fmla="*/ 2487 w 130"/>
                <a:gd name="T19" fmla="*/ 3239 h 280"/>
                <a:gd name="T20" fmla="*/ 3703 w 130"/>
                <a:gd name="T21" fmla="*/ 4129 h 280"/>
                <a:gd name="T22" fmla="*/ 2610 w 130"/>
                <a:gd name="T23" fmla="*/ 4537 h 280"/>
                <a:gd name="T24" fmla="*/ 3084 w 130"/>
                <a:gd name="T25" fmla="*/ 5713 h 280"/>
                <a:gd name="T26" fmla="*/ 2031 w 130"/>
                <a:gd name="T27" fmla="*/ 5774 h 280"/>
                <a:gd name="T28" fmla="*/ 2465 w 130"/>
                <a:gd name="T29" fmla="*/ 7262 h 280"/>
                <a:gd name="T30" fmla="*/ 1278 w 130"/>
                <a:gd name="T31" fmla="*/ 6827 h 280"/>
                <a:gd name="T32" fmla="*/ 1143 w 130"/>
                <a:gd name="T33" fmla="*/ 7986 h 280"/>
                <a:gd name="T34" fmla="*/ 0 w 130"/>
                <a:gd name="T35" fmla="*/ 7736 h 280"/>
                <a:gd name="T36" fmla="*/ 897 w 130"/>
                <a:gd name="T37" fmla="*/ 8470 h 280"/>
                <a:gd name="T38" fmla="*/ 1528 w 130"/>
                <a:gd name="T39" fmla="*/ 7172 h 280"/>
                <a:gd name="T40" fmla="*/ 2765 w 130"/>
                <a:gd name="T41" fmla="*/ 7356 h 280"/>
                <a:gd name="T42" fmla="*/ 2359 w 130"/>
                <a:gd name="T43" fmla="*/ 5907 h 280"/>
                <a:gd name="T44" fmla="*/ 3330 w 130"/>
                <a:gd name="T45" fmla="*/ 5803 h 280"/>
                <a:gd name="T46" fmla="*/ 2950 w 130"/>
                <a:gd name="T47" fmla="*/ 4788 h 280"/>
                <a:gd name="T48" fmla="*/ 3977 w 130"/>
                <a:gd name="T49" fmla="*/ 4353 h 280"/>
                <a:gd name="T50" fmla="*/ 2950 w 130"/>
                <a:gd name="T51" fmla="*/ 3288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4352 w 165"/>
                <a:gd name="T1" fmla="*/ 8429 h 282"/>
                <a:gd name="T2" fmla="*/ 4008 w 165"/>
                <a:gd name="T3" fmla="*/ 7090 h 282"/>
                <a:gd name="T4" fmla="*/ 2963 w 165"/>
                <a:gd name="T5" fmla="*/ 7905 h 282"/>
                <a:gd name="T6" fmla="*/ 2685 w 165"/>
                <a:gd name="T7" fmla="*/ 6995 h 282"/>
                <a:gd name="T8" fmla="*/ 1846 w 165"/>
                <a:gd name="T9" fmla="*/ 7335 h 282"/>
                <a:gd name="T10" fmla="*/ 2440 w 165"/>
                <a:gd name="T11" fmla="*/ 6096 h 282"/>
                <a:gd name="T12" fmla="*/ 839 w 165"/>
                <a:gd name="T13" fmla="*/ 5666 h 282"/>
                <a:gd name="T14" fmla="*/ 1518 w 165"/>
                <a:gd name="T15" fmla="*/ 4797 h 282"/>
                <a:gd name="T16" fmla="*/ 368 w 165"/>
                <a:gd name="T17" fmla="*/ 3387 h 282"/>
                <a:gd name="T18" fmla="*/ 1389 w 165"/>
                <a:gd name="T19" fmla="*/ 2671 h 282"/>
                <a:gd name="T20" fmla="*/ 589 w 165"/>
                <a:gd name="T21" fmla="*/ 1778 h 282"/>
                <a:gd name="T22" fmla="*/ 1363 w 165"/>
                <a:gd name="T23" fmla="*/ 1306 h 282"/>
                <a:gd name="T24" fmla="*/ 1089 w 165"/>
                <a:gd name="T25" fmla="*/ 524 h 282"/>
                <a:gd name="T26" fmla="*/ 1518 w 165"/>
                <a:gd name="T27" fmla="*/ 435 h 282"/>
                <a:gd name="T28" fmla="*/ 1573 w 165"/>
                <a:gd name="T29" fmla="*/ 340 h 282"/>
                <a:gd name="T30" fmla="*/ 889 w 165"/>
                <a:gd name="T31" fmla="*/ 406 h 282"/>
                <a:gd name="T32" fmla="*/ 1089 w 165"/>
                <a:gd name="T33" fmla="*/ 1143 h 282"/>
                <a:gd name="T34" fmla="*/ 339 w 165"/>
                <a:gd name="T35" fmla="*/ 1741 h 282"/>
                <a:gd name="T36" fmla="*/ 839 w 165"/>
                <a:gd name="T37" fmla="*/ 2581 h 282"/>
                <a:gd name="T38" fmla="*/ 94 w 165"/>
                <a:gd name="T39" fmla="*/ 3491 h 282"/>
                <a:gd name="T40" fmla="*/ 1089 w 165"/>
                <a:gd name="T41" fmla="*/ 4797 h 282"/>
                <a:gd name="T42" fmla="*/ 523 w 165"/>
                <a:gd name="T43" fmla="*/ 5784 h 282"/>
                <a:gd name="T44" fmla="*/ 2068 w 165"/>
                <a:gd name="T45" fmla="*/ 6348 h 282"/>
                <a:gd name="T46" fmla="*/ 1544 w 165"/>
                <a:gd name="T47" fmla="*/ 7468 h 282"/>
                <a:gd name="T48" fmla="*/ 2440 w 165"/>
                <a:gd name="T49" fmla="*/ 7496 h 282"/>
                <a:gd name="T50" fmla="*/ 2846 w 165"/>
                <a:gd name="T51" fmla="*/ 8245 h 282"/>
                <a:gd name="T52" fmla="*/ 3824 w 165"/>
                <a:gd name="T53" fmla="*/ 7496 h 282"/>
                <a:gd name="T54" fmla="*/ 4390 w 165"/>
                <a:gd name="T55" fmla="*/ 8656 h 282"/>
                <a:gd name="T56" fmla="*/ 5097 w 165"/>
                <a:gd name="T57" fmla="*/ 7746 h 282"/>
                <a:gd name="T58" fmla="*/ 4352 w 165"/>
                <a:gd name="T59" fmla="*/ 8429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4" name="群組中 93"/>
          <p:cNvGrpSpPr>
            <a:grpSpLocks/>
          </p:cNvGrpSpPr>
          <p:nvPr userDrawn="1"/>
        </p:nvGrpSpPr>
        <p:grpSpPr bwMode="auto">
          <a:xfrm>
            <a:off x="-22225" y="4349750"/>
            <a:ext cx="1697038" cy="2519363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>
                <a:gd name="T0" fmla="*/ 734626 w 1615212"/>
                <a:gd name="T1" fmla="*/ 2038 h 1820141"/>
                <a:gd name="T2" fmla="*/ 1589496 w 1615212"/>
                <a:gd name="T3" fmla="*/ 780177 h 1820141"/>
                <a:gd name="T4" fmla="*/ 724226 w 1615212"/>
                <a:gd name="T5" fmla="*/ 1817696 h 1820141"/>
                <a:gd name="T6" fmla="*/ 0 w 1615212"/>
                <a:gd name="T7" fmla="*/ 1572499 h 1820141"/>
                <a:gd name="T8" fmla="*/ 0 w 1615212"/>
                <a:gd name="T9" fmla="*/ 211270 h 1820141"/>
                <a:gd name="T10" fmla="*/ 734626 w 1615212"/>
                <a:gd name="T11" fmla="*/ 2038 h 1820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2147483646 w 238"/>
                <a:gd name="T1" fmla="*/ 2147483646 h 334"/>
                <a:gd name="T2" fmla="*/ 2147483646 w 238"/>
                <a:gd name="T3" fmla="*/ 2147483646 h 334"/>
                <a:gd name="T4" fmla="*/ 2147483646 w 238"/>
                <a:gd name="T5" fmla="*/ 2147483646 h 334"/>
                <a:gd name="T6" fmla="*/ 2147483646 w 238"/>
                <a:gd name="T7" fmla="*/ 2147483646 h 334"/>
                <a:gd name="T8" fmla="*/ 2147483646 w 238"/>
                <a:gd name="T9" fmla="*/ 2147483646 h 334"/>
                <a:gd name="T10" fmla="*/ 2147483646 w 238"/>
                <a:gd name="T11" fmla="*/ 2147483646 h 334"/>
                <a:gd name="T12" fmla="*/ 2147483646 w 238"/>
                <a:gd name="T13" fmla="*/ 2147483646 h 334"/>
                <a:gd name="T14" fmla="*/ 2147483646 w 238"/>
                <a:gd name="T15" fmla="*/ 2147483646 h 334"/>
                <a:gd name="T16" fmla="*/ 2147483646 w 238"/>
                <a:gd name="T17" fmla="*/ 0 h 334"/>
                <a:gd name="T18" fmla="*/ 2147483646 w 238"/>
                <a:gd name="T19" fmla="*/ 2147483646 h 334"/>
                <a:gd name="T20" fmla="*/ 2147483646 w 238"/>
                <a:gd name="T21" fmla="*/ 2147483646 h 334"/>
                <a:gd name="T22" fmla="*/ 2147483646 w 238"/>
                <a:gd name="T23" fmla="*/ 2147483646 h 334"/>
                <a:gd name="T24" fmla="*/ 2147483646 w 238"/>
                <a:gd name="T25" fmla="*/ 2147483646 h 334"/>
                <a:gd name="T26" fmla="*/ 0 w 238"/>
                <a:gd name="T27" fmla="*/ 2147483646 h 334"/>
                <a:gd name="T28" fmla="*/ 2147483646 w 238"/>
                <a:gd name="T29" fmla="*/ 2147483646 h 334"/>
                <a:gd name="T30" fmla="*/ 2147483646 w 238"/>
                <a:gd name="T31" fmla="*/ 2147483646 h 334"/>
                <a:gd name="T32" fmla="*/ 2147483646 w 238"/>
                <a:gd name="T33" fmla="*/ 2147483646 h 334"/>
                <a:gd name="T34" fmla="*/ 2147483646 w 238"/>
                <a:gd name="T35" fmla="*/ 2147483646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2147483646 w 252"/>
                <a:gd name="T1" fmla="*/ 2147483646 h 81"/>
                <a:gd name="T2" fmla="*/ 2147483646 w 252"/>
                <a:gd name="T3" fmla="*/ 2147483646 h 81"/>
                <a:gd name="T4" fmla="*/ 2147483646 w 252"/>
                <a:gd name="T5" fmla="*/ 2147483646 h 81"/>
                <a:gd name="T6" fmla="*/ 2147483646 w 252"/>
                <a:gd name="T7" fmla="*/ 2147483646 h 81"/>
                <a:gd name="T8" fmla="*/ 2147483646 w 252"/>
                <a:gd name="T9" fmla="*/ 2147483646 h 81"/>
                <a:gd name="T10" fmla="*/ 2147483646 w 252"/>
                <a:gd name="T11" fmla="*/ 2147483646 h 81"/>
                <a:gd name="T12" fmla="*/ 2147483646 w 252"/>
                <a:gd name="T13" fmla="*/ 2147483646 h 81"/>
                <a:gd name="T14" fmla="*/ 2147483646 w 252"/>
                <a:gd name="T15" fmla="*/ 2147483646 h 81"/>
                <a:gd name="T16" fmla="*/ 2147483646 w 252"/>
                <a:gd name="T17" fmla="*/ 2147483646 h 81"/>
                <a:gd name="T18" fmla="*/ 2147483646 w 252"/>
                <a:gd name="T19" fmla="*/ 2147483646 h 81"/>
                <a:gd name="T20" fmla="*/ 0 w 252"/>
                <a:gd name="T21" fmla="*/ 2147483646 h 81"/>
                <a:gd name="T22" fmla="*/ 2147483646 w 252"/>
                <a:gd name="T23" fmla="*/ 2147483646 h 81"/>
                <a:gd name="T24" fmla="*/ 2147483646 w 252"/>
                <a:gd name="T25" fmla="*/ 2147483646 h 81"/>
                <a:gd name="T26" fmla="*/ 2147483646 w 252"/>
                <a:gd name="T27" fmla="*/ 2147483646 h 81"/>
                <a:gd name="T28" fmla="*/ 2147483646 w 252"/>
                <a:gd name="T29" fmla="*/ 2147483646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2147483646 w 166"/>
                <a:gd name="T1" fmla="*/ 2147483646 h 282"/>
                <a:gd name="T2" fmla="*/ 2147483646 w 166"/>
                <a:gd name="T3" fmla="*/ 2147483646 h 282"/>
                <a:gd name="T4" fmla="*/ 2147483646 w 166"/>
                <a:gd name="T5" fmla="*/ 2147483646 h 282"/>
                <a:gd name="T6" fmla="*/ 2147483646 w 166"/>
                <a:gd name="T7" fmla="*/ 2147483646 h 282"/>
                <a:gd name="T8" fmla="*/ 2147483646 w 166"/>
                <a:gd name="T9" fmla="*/ 2147483646 h 282"/>
                <a:gd name="T10" fmla="*/ 2147483646 w 166"/>
                <a:gd name="T11" fmla="*/ 2147483646 h 282"/>
                <a:gd name="T12" fmla="*/ 2147483646 w 166"/>
                <a:gd name="T13" fmla="*/ 2147483646 h 282"/>
                <a:gd name="T14" fmla="*/ 2147483646 w 166"/>
                <a:gd name="T15" fmla="*/ 2147483646 h 282"/>
                <a:gd name="T16" fmla="*/ 2147483646 w 166"/>
                <a:gd name="T17" fmla="*/ 2147483646 h 282"/>
                <a:gd name="T18" fmla="*/ 2147483646 w 166"/>
                <a:gd name="T19" fmla="*/ 2147483646 h 282"/>
                <a:gd name="T20" fmla="*/ 2147483646 w 166"/>
                <a:gd name="T21" fmla="*/ 2147483646 h 282"/>
                <a:gd name="T22" fmla="*/ 2147483646 w 166"/>
                <a:gd name="T23" fmla="*/ 2147483646 h 282"/>
                <a:gd name="T24" fmla="*/ 2147483646 w 166"/>
                <a:gd name="T25" fmla="*/ 2147483646 h 282"/>
                <a:gd name="T26" fmla="*/ 2147483646 w 166"/>
                <a:gd name="T27" fmla="*/ 2147483646 h 282"/>
                <a:gd name="T28" fmla="*/ 2147483646 w 166"/>
                <a:gd name="T29" fmla="*/ 2147483646 h 282"/>
                <a:gd name="T30" fmla="*/ 2147483646 w 166"/>
                <a:gd name="T31" fmla="*/ 2147483646 h 282"/>
                <a:gd name="T32" fmla="*/ 2147483646 w 166"/>
                <a:gd name="T33" fmla="*/ 2147483646 h 282"/>
                <a:gd name="T34" fmla="*/ 2147483646 w 166"/>
                <a:gd name="T35" fmla="*/ 2147483646 h 282"/>
                <a:gd name="T36" fmla="*/ 2147483646 w 166"/>
                <a:gd name="T37" fmla="*/ 2147483646 h 282"/>
                <a:gd name="T38" fmla="*/ 2147483646 w 166"/>
                <a:gd name="T39" fmla="*/ 2147483646 h 282"/>
                <a:gd name="T40" fmla="*/ 0 w 166"/>
                <a:gd name="T41" fmla="*/ 2147483646 h 282"/>
                <a:gd name="T42" fmla="*/ 2147483646 w 166"/>
                <a:gd name="T43" fmla="*/ 2147483646 h 282"/>
                <a:gd name="T44" fmla="*/ 2147483646 w 166"/>
                <a:gd name="T45" fmla="*/ 2147483646 h 282"/>
                <a:gd name="T46" fmla="*/ 2147483646 w 166"/>
                <a:gd name="T47" fmla="*/ 2147483646 h 282"/>
                <a:gd name="T48" fmla="*/ 2147483646 w 166"/>
                <a:gd name="T49" fmla="*/ 2147483646 h 282"/>
                <a:gd name="T50" fmla="*/ 2147483646 w 166"/>
                <a:gd name="T51" fmla="*/ 2147483646 h 282"/>
                <a:gd name="T52" fmla="*/ 2147483646 w 166"/>
                <a:gd name="T53" fmla="*/ 2147483646 h 282"/>
                <a:gd name="T54" fmla="*/ 2147483646 w 166"/>
                <a:gd name="T55" fmla="*/ 2147483646 h 282"/>
                <a:gd name="T56" fmla="*/ 2147483646 w 166"/>
                <a:gd name="T57" fmla="*/ 2147483646 h 282"/>
                <a:gd name="T58" fmla="*/ 2147483646 w 166"/>
                <a:gd name="T59" fmla="*/ 2147483646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475" y="4572000"/>
            <a:ext cx="1851025" cy="2297113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390 h 37"/>
                <a:gd name="T2" fmla="*/ 3035 w 100"/>
                <a:gd name="T3" fmla="*/ 1182 h 37"/>
                <a:gd name="T4" fmla="*/ 3103 w 100"/>
                <a:gd name="T5" fmla="*/ 792 h 37"/>
                <a:gd name="T6" fmla="*/ 118 w 100"/>
                <a:gd name="T7" fmla="*/ 0 h 37"/>
                <a:gd name="T8" fmla="*/ 0 w 100"/>
                <a:gd name="T9" fmla="*/ 39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6613 w 399"/>
                <a:gd name="T1" fmla="*/ 12021 h 390"/>
                <a:gd name="T2" fmla="*/ 11484 w 399"/>
                <a:gd name="T3" fmla="*/ 6182 h 390"/>
                <a:gd name="T4" fmla="*/ 1938 w 399"/>
                <a:gd name="T5" fmla="*/ 3660 h 390"/>
                <a:gd name="T6" fmla="*/ 6613 w 399"/>
                <a:gd name="T7" fmla="*/ 1202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4222 w 239"/>
                <a:gd name="T1" fmla="*/ 4269 h 334"/>
                <a:gd name="T2" fmla="*/ 7384 w 239"/>
                <a:gd name="T3" fmla="*/ 3773 h 334"/>
                <a:gd name="T4" fmla="*/ 4222 w 239"/>
                <a:gd name="T5" fmla="*/ 3543 h 334"/>
                <a:gd name="T6" fmla="*/ 7412 w 239"/>
                <a:gd name="T7" fmla="*/ 1684 h 334"/>
                <a:gd name="T8" fmla="*/ 4127 w 239"/>
                <a:gd name="T9" fmla="*/ 2613 h 334"/>
                <a:gd name="T10" fmla="*/ 4127 w 239"/>
                <a:gd name="T11" fmla="*/ 2613 h 334"/>
                <a:gd name="T12" fmla="*/ 5520 w 239"/>
                <a:gd name="T13" fmla="*/ 184 h 334"/>
                <a:gd name="T14" fmla="*/ 3943 w 239"/>
                <a:gd name="T15" fmla="*/ 1925 h 334"/>
                <a:gd name="T16" fmla="*/ 2851 w 239"/>
                <a:gd name="T17" fmla="*/ 0 h 334"/>
                <a:gd name="T18" fmla="*/ 3693 w 239"/>
                <a:gd name="T19" fmla="*/ 2650 h 334"/>
                <a:gd name="T20" fmla="*/ 3693 w 239"/>
                <a:gd name="T21" fmla="*/ 2769 h 334"/>
                <a:gd name="T22" fmla="*/ 656 w 239"/>
                <a:gd name="T23" fmla="*/ 872 h 334"/>
                <a:gd name="T24" fmla="*/ 3353 w 239"/>
                <a:gd name="T25" fmla="*/ 3638 h 334"/>
                <a:gd name="T26" fmla="*/ 0 w 239"/>
                <a:gd name="T27" fmla="*/ 3154 h 334"/>
                <a:gd name="T28" fmla="*/ 3419 w 239"/>
                <a:gd name="T29" fmla="*/ 4391 h 334"/>
                <a:gd name="T30" fmla="*/ 3285 w 239"/>
                <a:gd name="T31" fmla="*/ 10401 h 334"/>
                <a:gd name="T32" fmla="*/ 4033 w 239"/>
                <a:gd name="T33" fmla="*/ 10401 h 334"/>
                <a:gd name="T34" fmla="*/ 4222 w 239"/>
                <a:gd name="T35" fmla="*/ 4269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6107 w 251"/>
                <a:gd name="T1" fmla="*/ 2439 h 81"/>
                <a:gd name="T2" fmla="*/ 7820 w 251"/>
                <a:gd name="T3" fmla="*/ 1583 h 81"/>
                <a:gd name="T4" fmla="*/ 6329 w 251"/>
                <a:gd name="T5" fmla="*/ 2022 h 81"/>
                <a:gd name="T6" fmla="*/ 5235 w 251"/>
                <a:gd name="T7" fmla="*/ 66 h 81"/>
                <a:gd name="T8" fmla="*/ 4231 w 251"/>
                <a:gd name="T9" fmla="*/ 1012 h 81"/>
                <a:gd name="T10" fmla="*/ 3454 w 251"/>
                <a:gd name="T11" fmla="*/ 119 h 81"/>
                <a:gd name="T12" fmla="*/ 2467 w 251"/>
                <a:gd name="T13" fmla="*/ 1894 h 81"/>
                <a:gd name="T14" fmla="*/ 591 w 251"/>
                <a:gd name="T15" fmla="*/ 972 h 81"/>
                <a:gd name="T16" fmla="*/ 688 w 251"/>
                <a:gd name="T17" fmla="*/ 2489 h 81"/>
                <a:gd name="T18" fmla="*/ 1056 w 251"/>
                <a:gd name="T19" fmla="*/ 1079 h 81"/>
                <a:gd name="T20" fmla="*/ 2585 w 251"/>
                <a:gd name="T21" fmla="*/ 2370 h 81"/>
                <a:gd name="T22" fmla="*/ 3298 w 251"/>
                <a:gd name="T23" fmla="*/ 533 h 81"/>
                <a:gd name="T24" fmla="*/ 4297 w 251"/>
                <a:gd name="T25" fmla="*/ 1451 h 81"/>
                <a:gd name="T26" fmla="*/ 5325 w 251"/>
                <a:gd name="T27" fmla="*/ 348 h 81"/>
                <a:gd name="T28" fmla="*/ 6107 w 251"/>
                <a:gd name="T29" fmla="*/ 2439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2950 w 130"/>
                <a:gd name="T1" fmla="*/ 3288 h 280"/>
                <a:gd name="T2" fmla="*/ 3793 w 130"/>
                <a:gd name="T3" fmla="*/ 2602 h 280"/>
                <a:gd name="T4" fmla="*/ 2921 w 130"/>
                <a:gd name="T5" fmla="*/ 1922 h 280"/>
                <a:gd name="T6" fmla="*/ 3330 w 130"/>
                <a:gd name="T7" fmla="*/ 774 h 280"/>
                <a:gd name="T8" fmla="*/ 1740 w 130"/>
                <a:gd name="T9" fmla="*/ 250 h 280"/>
                <a:gd name="T10" fmla="*/ 2515 w 130"/>
                <a:gd name="T11" fmla="*/ 463 h 280"/>
                <a:gd name="T12" fmla="*/ 3146 w 130"/>
                <a:gd name="T13" fmla="*/ 1093 h 280"/>
                <a:gd name="T14" fmla="*/ 2581 w 130"/>
                <a:gd name="T15" fmla="*/ 1983 h 280"/>
                <a:gd name="T16" fmla="*/ 3519 w 130"/>
                <a:gd name="T17" fmla="*/ 2552 h 280"/>
                <a:gd name="T18" fmla="*/ 2487 w 130"/>
                <a:gd name="T19" fmla="*/ 3239 h 280"/>
                <a:gd name="T20" fmla="*/ 3703 w 130"/>
                <a:gd name="T21" fmla="*/ 4129 h 280"/>
                <a:gd name="T22" fmla="*/ 2610 w 130"/>
                <a:gd name="T23" fmla="*/ 4537 h 280"/>
                <a:gd name="T24" fmla="*/ 3084 w 130"/>
                <a:gd name="T25" fmla="*/ 5713 h 280"/>
                <a:gd name="T26" fmla="*/ 2031 w 130"/>
                <a:gd name="T27" fmla="*/ 5774 h 280"/>
                <a:gd name="T28" fmla="*/ 2465 w 130"/>
                <a:gd name="T29" fmla="*/ 7262 h 280"/>
                <a:gd name="T30" fmla="*/ 1278 w 130"/>
                <a:gd name="T31" fmla="*/ 6827 h 280"/>
                <a:gd name="T32" fmla="*/ 1143 w 130"/>
                <a:gd name="T33" fmla="*/ 7986 h 280"/>
                <a:gd name="T34" fmla="*/ 0 w 130"/>
                <a:gd name="T35" fmla="*/ 7736 h 280"/>
                <a:gd name="T36" fmla="*/ 897 w 130"/>
                <a:gd name="T37" fmla="*/ 8470 h 280"/>
                <a:gd name="T38" fmla="*/ 1528 w 130"/>
                <a:gd name="T39" fmla="*/ 7172 h 280"/>
                <a:gd name="T40" fmla="*/ 2765 w 130"/>
                <a:gd name="T41" fmla="*/ 7356 h 280"/>
                <a:gd name="T42" fmla="*/ 2359 w 130"/>
                <a:gd name="T43" fmla="*/ 5907 h 280"/>
                <a:gd name="T44" fmla="*/ 3330 w 130"/>
                <a:gd name="T45" fmla="*/ 5803 h 280"/>
                <a:gd name="T46" fmla="*/ 2950 w 130"/>
                <a:gd name="T47" fmla="*/ 4788 h 280"/>
                <a:gd name="T48" fmla="*/ 3977 w 130"/>
                <a:gd name="T49" fmla="*/ 4353 h 280"/>
                <a:gd name="T50" fmla="*/ 2950 w 130"/>
                <a:gd name="T51" fmla="*/ 3288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4352 w 165"/>
                <a:gd name="T1" fmla="*/ 8429 h 282"/>
                <a:gd name="T2" fmla="*/ 4008 w 165"/>
                <a:gd name="T3" fmla="*/ 7090 h 282"/>
                <a:gd name="T4" fmla="*/ 2963 w 165"/>
                <a:gd name="T5" fmla="*/ 7905 h 282"/>
                <a:gd name="T6" fmla="*/ 2685 w 165"/>
                <a:gd name="T7" fmla="*/ 6995 h 282"/>
                <a:gd name="T8" fmla="*/ 1846 w 165"/>
                <a:gd name="T9" fmla="*/ 7335 h 282"/>
                <a:gd name="T10" fmla="*/ 2440 w 165"/>
                <a:gd name="T11" fmla="*/ 6096 h 282"/>
                <a:gd name="T12" fmla="*/ 839 w 165"/>
                <a:gd name="T13" fmla="*/ 5666 h 282"/>
                <a:gd name="T14" fmla="*/ 1518 w 165"/>
                <a:gd name="T15" fmla="*/ 4797 h 282"/>
                <a:gd name="T16" fmla="*/ 368 w 165"/>
                <a:gd name="T17" fmla="*/ 3387 h 282"/>
                <a:gd name="T18" fmla="*/ 1389 w 165"/>
                <a:gd name="T19" fmla="*/ 2671 h 282"/>
                <a:gd name="T20" fmla="*/ 589 w 165"/>
                <a:gd name="T21" fmla="*/ 1778 h 282"/>
                <a:gd name="T22" fmla="*/ 1363 w 165"/>
                <a:gd name="T23" fmla="*/ 1306 h 282"/>
                <a:gd name="T24" fmla="*/ 1089 w 165"/>
                <a:gd name="T25" fmla="*/ 524 h 282"/>
                <a:gd name="T26" fmla="*/ 1518 w 165"/>
                <a:gd name="T27" fmla="*/ 435 h 282"/>
                <a:gd name="T28" fmla="*/ 1573 w 165"/>
                <a:gd name="T29" fmla="*/ 340 h 282"/>
                <a:gd name="T30" fmla="*/ 889 w 165"/>
                <a:gd name="T31" fmla="*/ 406 h 282"/>
                <a:gd name="T32" fmla="*/ 1089 w 165"/>
                <a:gd name="T33" fmla="*/ 1143 h 282"/>
                <a:gd name="T34" fmla="*/ 339 w 165"/>
                <a:gd name="T35" fmla="*/ 1741 h 282"/>
                <a:gd name="T36" fmla="*/ 839 w 165"/>
                <a:gd name="T37" fmla="*/ 2581 h 282"/>
                <a:gd name="T38" fmla="*/ 94 w 165"/>
                <a:gd name="T39" fmla="*/ 3491 h 282"/>
                <a:gd name="T40" fmla="*/ 1089 w 165"/>
                <a:gd name="T41" fmla="*/ 4797 h 282"/>
                <a:gd name="T42" fmla="*/ 523 w 165"/>
                <a:gd name="T43" fmla="*/ 5784 h 282"/>
                <a:gd name="T44" fmla="*/ 2068 w 165"/>
                <a:gd name="T45" fmla="*/ 6348 h 282"/>
                <a:gd name="T46" fmla="*/ 1544 w 165"/>
                <a:gd name="T47" fmla="*/ 7468 h 282"/>
                <a:gd name="T48" fmla="*/ 2440 w 165"/>
                <a:gd name="T49" fmla="*/ 7496 h 282"/>
                <a:gd name="T50" fmla="*/ 2846 w 165"/>
                <a:gd name="T51" fmla="*/ 8245 h 282"/>
                <a:gd name="T52" fmla="*/ 3824 w 165"/>
                <a:gd name="T53" fmla="*/ 7496 h 282"/>
                <a:gd name="T54" fmla="*/ 4390 w 165"/>
                <a:gd name="T55" fmla="*/ 8656 h 282"/>
                <a:gd name="T56" fmla="*/ 5097 w 165"/>
                <a:gd name="T57" fmla="*/ 7746 h 282"/>
                <a:gd name="T58" fmla="*/ 4352 w 165"/>
                <a:gd name="T59" fmla="*/ 8429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6" name="群組中 105"/>
          <p:cNvGrpSpPr>
            <a:grpSpLocks/>
          </p:cNvGrpSpPr>
          <p:nvPr userDrawn="1"/>
        </p:nvGrpSpPr>
        <p:grpSpPr bwMode="auto">
          <a:xfrm rot="1576354">
            <a:off x="11125200" y="2895600"/>
            <a:ext cx="1030288" cy="1169988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3363" y="5351463"/>
            <a:ext cx="349250" cy="223837"/>
          </a:xfrm>
          <a:custGeom>
            <a:avLst/>
            <a:gdLst>
              <a:gd name="T0" fmla="*/ 0 w 93"/>
              <a:gd name="T1" fmla="*/ 2147483646 h 60"/>
              <a:gd name="T2" fmla="*/ 2147483646 w 93"/>
              <a:gd name="T3" fmla="*/ 2147483646 h 60"/>
              <a:gd name="T4" fmla="*/ 2147483646 w 93"/>
              <a:gd name="T5" fmla="*/ 2147483646 h 60"/>
              <a:gd name="T6" fmla="*/ 2147483646 w 93"/>
              <a:gd name="T7" fmla="*/ 0 h 60"/>
              <a:gd name="T8" fmla="*/ 0 w 93"/>
              <a:gd name="T9" fmla="*/ 214748364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575" y="3533775"/>
            <a:ext cx="12139613" cy="3030538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117" name="群組中 116"/>
          <p:cNvGrpSpPr>
            <a:grpSpLocks/>
          </p:cNvGrpSpPr>
          <p:nvPr userDrawn="1"/>
        </p:nvGrpSpPr>
        <p:grpSpPr bwMode="auto">
          <a:xfrm rot="198573">
            <a:off x="1198563" y="2684463"/>
            <a:ext cx="2155825" cy="168592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2147483646 h 141"/>
                <a:gd name="T2" fmla="*/ 2147483646 w 157"/>
                <a:gd name="T3" fmla="*/ 2147483646 h 141"/>
                <a:gd name="T4" fmla="*/ 2147483646 w 157"/>
                <a:gd name="T5" fmla="*/ 2147483646 h 141"/>
                <a:gd name="T6" fmla="*/ 2147483646 w 157"/>
                <a:gd name="T7" fmla="*/ 2147483646 h 141"/>
                <a:gd name="T8" fmla="*/ 2147483646 w 157"/>
                <a:gd name="T9" fmla="*/ 2147483646 h 141"/>
                <a:gd name="T10" fmla="*/ 0 w 157"/>
                <a:gd name="T11" fmla="*/ 2147483646 h 141"/>
                <a:gd name="T12" fmla="*/ 0 w 157"/>
                <a:gd name="T13" fmla="*/ 2147483646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2147483646 w 451"/>
                <a:gd name="T1" fmla="*/ 2147483646 h 283"/>
                <a:gd name="T2" fmla="*/ 2147483646 w 451"/>
                <a:gd name="T3" fmla="*/ 2147483646 h 283"/>
                <a:gd name="T4" fmla="*/ 2147483646 w 451"/>
                <a:gd name="T5" fmla="*/ 2147483646 h 283"/>
                <a:gd name="T6" fmla="*/ 2147483646 w 451"/>
                <a:gd name="T7" fmla="*/ 2147483646 h 283"/>
                <a:gd name="T8" fmla="*/ 2147483646 w 451"/>
                <a:gd name="T9" fmla="*/ 2147483646 h 283"/>
                <a:gd name="T10" fmla="*/ 2147483646 w 451"/>
                <a:gd name="T11" fmla="*/ 2147483646 h 283"/>
                <a:gd name="T12" fmla="*/ 2147483646 w 451"/>
                <a:gd name="T13" fmla="*/ 2147483646 h 283"/>
                <a:gd name="T14" fmla="*/ 2147483646 w 451"/>
                <a:gd name="T15" fmla="*/ 2147483646 h 283"/>
                <a:gd name="T16" fmla="*/ 2147483646 w 451"/>
                <a:gd name="T17" fmla="*/ 2147483646 h 283"/>
                <a:gd name="T18" fmla="*/ 2147483646 w 451"/>
                <a:gd name="T19" fmla="*/ 2147483646 h 2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2147483646 w 72"/>
                <a:gd name="T1" fmla="*/ 2147483646 h 110"/>
                <a:gd name="T2" fmla="*/ 2147483646 w 72"/>
                <a:gd name="T3" fmla="*/ 2147483646 h 110"/>
                <a:gd name="T4" fmla="*/ 0 w 72"/>
                <a:gd name="T5" fmla="*/ 2147483646 h 110"/>
                <a:gd name="T6" fmla="*/ 2147483646 w 72"/>
                <a:gd name="T7" fmla="*/ 2147483646 h 110"/>
                <a:gd name="T8" fmla="*/ 2147483646 w 72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147483646 w 272"/>
                <a:gd name="T1" fmla="*/ 0 h 122"/>
                <a:gd name="T2" fmla="*/ 2147483646 w 272"/>
                <a:gd name="T3" fmla="*/ 2147483646 h 122"/>
                <a:gd name="T4" fmla="*/ 2147483646 w 272"/>
                <a:gd name="T5" fmla="*/ 2147483646 h 122"/>
                <a:gd name="T6" fmla="*/ 2147483646 w 272"/>
                <a:gd name="T7" fmla="*/ 2147483646 h 122"/>
                <a:gd name="T8" fmla="*/ 2147483646 w 272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2147483646 h 253"/>
                <a:gd name="T2" fmla="*/ 2147483646 w 23"/>
                <a:gd name="T3" fmla="*/ 2147483646 h 253"/>
                <a:gd name="T4" fmla="*/ 2147483646 w 23"/>
                <a:gd name="T5" fmla="*/ 2147483646 h 253"/>
                <a:gd name="T6" fmla="*/ 2147483646 w 23"/>
                <a:gd name="T7" fmla="*/ 0 h 253"/>
                <a:gd name="T8" fmla="*/ 0 w 23"/>
                <a:gd name="T9" fmla="*/ 2147483646 h 253"/>
                <a:gd name="T10" fmla="*/ 0 w 23"/>
                <a:gd name="T11" fmla="*/ 2147483646 h 253"/>
                <a:gd name="T12" fmla="*/ 0 w 23"/>
                <a:gd name="T13" fmla="*/ 2147483646 h 2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2147483646 w 121"/>
                <a:gd name="T1" fmla="*/ 2147483646 h 121"/>
                <a:gd name="T2" fmla="*/ 2147483646 w 121"/>
                <a:gd name="T3" fmla="*/ 2147483646 h 121"/>
                <a:gd name="T4" fmla="*/ 2147483646 w 121"/>
                <a:gd name="T5" fmla="*/ 2147483646 h 121"/>
                <a:gd name="T6" fmla="*/ 2147483646 w 121"/>
                <a:gd name="T7" fmla="*/ 2147483646 h 121"/>
                <a:gd name="T8" fmla="*/ 2147483646 w 121"/>
                <a:gd name="T9" fmla="*/ 214748364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2147483646 w 149"/>
                <a:gd name="T1" fmla="*/ 2147483646 h 18"/>
                <a:gd name="T2" fmla="*/ 2147483646 w 149"/>
                <a:gd name="T3" fmla="*/ 2147483646 h 18"/>
                <a:gd name="T4" fmla="*/ 2147483646 w 149"/>
                <a:gd name="T5" fmla="*/ 0 h 18"/>
                <a:gd name="T6" fmla="*/ 0 w 149"/>
                <a:gd name="T7" fmla="*/ 2147483646 h 18"/>
                <a:gd name="T8" fmla="*/ 2147483646 w 149"/>
                <a:gd name="T9" fmla="*/ 2147483646 h 18"/>
                <a:gd name="T10" fmla="*/ 2147483646 w 149"/>
                <a:gd name="T11" fmla="*/ 2147483646 h 18"/>
                <a:gd name="T12" fmla="*/ 2147483646 w 14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2147483646 w 152"/>
                <a:gd name="T1" fmla="*/ 2147483646 h 19"/>
                <a:gd name="T2" fmla="*/ 2147483646 w 152"/>
                <a:gd name="T3" fmla="*/ 2147483646 h 19"/>
                <a:gd name="T4" fmla="*/ 2147483646 w 152"/>
                <a:gd name="T5" fmla="*/ 0 h 19"/>
                <a:gd name="T6" fmla="*/ 0 w 152"/>
                <a:gd name="T7" fmla="*/ 2147483646 h 19"/>
                <a:gd name="T8" fmla="*/ 2147483646 w 152"/>
                <a:gd name="T9" fmla="*/ 2147483646 h 19"/>
                <a:gd name="T10" fmla="*/ 2147483646 w 152"/>
                <a:gd name="T11" fmla="*/ 2147483646 h 19"/>
                <a:gd name="T12" fmla="*/ 2147483646 w 152"/>
                <a:gd name="T13" fmla="*/ 2147483646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2147483646 w 139"/>
                <a:gd name="T1" fmla="*/ 2147483646 h 16"/>
                <a:gd name="T2" fmla="*/ 2147483646 w 139"/>
                <a:gd name="T3" fmla="*/ 2147483646 h 16"/>
                <a:gd name="T4" fmla="*/ 2147483646 w 139"/>
                <a:gd name="T5" fmla="*/ 0 h 16"/>
                <a:gd name="T6" fmla="*/ 0 w 139"/>
                <a:gd name="T7" fmla="*/ 2147483646 h 16"/>
                <a:gd name="T8" fmla="*/ 2147483646 w 139"/>
                <a:gd name="T9" fmla="*/ 2147483646 h 16"/>
                <a:gd name="T10" fmla="*/ 2147483646 w 139"/>
                <a:gd name="T11" fmla="*/ 2147483646 h 16"/>
                <a:gd name="T12" fmla="*/ 2147483646 w 139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2147483646 w 156"/>
                <a:gd name="T1" fmla="*/ 2147483646 h 21"/>
                <a:gd name="T2" fmla="*/ 2147483646 w 156"/>
                <a:gd name="T3" fmla="*/ 2147483646 h 21"/>
                <a:gd name="T4" fmla="*/ 2147483646 w 156"/>
                <a:gd name="T5" fmla="*/ 0 h 21"/>
                <a:gd name="T6" fmla="*/ 0 w 156"/>
                <a:gd name="T7" fmla="*/ 2147483646 h 21"/>
                <a:gd name="T8" fmla="*/ 2147483646 w 156"/>
                <a:gd name="T9" fmla="*/ 2147483646 h 21"/>
                <a:gd name="T10" fmla="*/ 2147483646 w 156"/>
                <a:gd name="T11" fmla="*/ 2147483646 h 21"/>
                <a:gd name="T12" fmla="*/ 2147483646 w 156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2147483646 w 17"/>
                <a:gd name="T1" fmla="*/ 2147483646 h 234"/>
                <a:gd name="T2" fmla="*/ 2147483646 w 17"/>
                <a:gd name="T3" fmla="*/ 0 h 234"/>
                <a:gd name="T4" fmla="*/ 0 w 17"/>
                <a:gd name="T5" fmla="*/ 2147483646 h 234"/>
                <a:gd name="T6" fmla="*/ 2147483646 w 17"/>
                <a:gd name="T7" fmla="*/ 2147483646 h 234"/>
                <a:gd name="T8" fmla="*/ 2147483646 w 17"/>
                <a:gd name="T9" fmla="*/ 2147483646 h 234"/>
                <a:gd name="T10" fmla="*/ 2147483646 w 17"/>
                <a:gd name="T11" fmla="*/ 2147483646 h 234"/>
                <a:gd name="T12" fmla="*/ 2147483646 w 17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0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2147483646 w 160"/>
                <a:gd name="T1" fmla="*/ 2147483646 h 21"/>
                <a:gd name="T2" fmla="*/ 2147483646 w 160"/>
                <a:gd name="T3" fmla="*/ 2147483646 h 21"/>
                <a:gd name="T4" fmla="*/ 2147483646 w 160"/>
                <a:gd name="T5" fmla="*/ 0 h 21"/>
                <a:gd name="T6" fmla="*/ 0 w 160"/>
                <a:gd name="T7" fmla="*/ 2147483646 h 21"/>
                <a:gd name="T8" fmla="*/ 2147483646 w 160"/>
                <a:gd name="T9" fmla="*/ 2147483646 h 21"/>
                <a:gd name="T10" fmla="*/ 2147483646 w 160"/>
                <a:gd name="T11" fmla="*/ 2147483646 h 21"/>
                <a:gd name="T12" fmla="*/ 2147483646 w 160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2147483646 h 92"/>
                <a:gd name="T2" fmla="*/ 2147483646 w 713"/>
                <a:gd name="T3" fmla="*/ 0 h 92"/>
                <a:gd name="T4" fmla="*/ 2147483646 w 713"/>
                <a:gd name="T5" fmla="*/ 2147483646 h 92"/>
                <a:gd name="T6" fmla="*/ 0 w 713"/>
                <a:gd name="T7" fmla="*/ 2147483646 h 92"/>
                <a:gd name="T8" fmla="*/ 0 w 713"/>
                <a:gd name="T9" fmla="*/ 2147483646 h 92"/>
                <a:gd name="T10" fmla="*/ 0 w 713"/>
                <a:gd name="T11" fmla="*/ 2147483646 h 92"/>
                <a:gd name="T12" fmla="*/ 0 w 713"/>
                <a:gd name="T13" fmla="*/ 2147483646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2147483646 h 59"/>
                <a:gd name="T2" fmla="*/ 2147483646 w 458"/>
                <a:gd name="T3" fmla="*/ 0 h 59"/>
                <a:gd name="T4" fmla="*/ 2147483646 w 458"/>
                <a:gd name="T5" fmla="*/ 2147483646 h 59"/>
                <a:gd name="T6" fmla="*/ 2147483646 w 458"/>
                <a:gd name="T7" fmla="*/ 2147483646 h 59"/>
                <a:gd name="T8" fmla="*/ 0 w 458"/>
                <a:gd name="T9" fmla="*/ 2147483646 h 59"/>
                <a:gd name="T10" fmla="*/ 0 w 458"/>
                <a:gd name="T11" fmla="*/ 2147483646 h 59"/>
                <a:gd name="T12" fmla="*/ 0 w 458"/>
                <a:gd name="T13" fmla="*/ 2147483646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2147483646 h 45"/>
                <a:gd name="T2" fmla="*/ 2147483646 w 704"/>
                <a:gd name="T3" fmla="*/ 0 h 45"/>
                <a:gd name="T4" fmla="*/ 2147483646 w 704"/>
                <a:gd name="T5" fmla="*/ 2147483646 h 45"/>
                <a:gd name="T6" fmla="*/ 0 w 704"/>
                <a:gd name="T7" fmla="*/ 2147483646 h 45"/>
                <a:gd name="T8" fmla="*/ 0 w 704"/>
                <a:gd name="T9" fmla="*/ 2147483646 h 45"/>
                <a:gd name="T10" fmla="*/ 0 w 704"/>
                <a:gd name="T11" fmla="*/ 2147483646 h 45"/>
                <a:gd name="T12" fmla="*/ 0 w 704"/>
                <a:gd name="T13" fmla="*/ 2147483646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2147483646 w 179"/>
                <a:gd name="T1" fmla="*/ 2147483646 h 215"/>
                <a:gd name="T2" fmla="*/ 2147483646 w 179"/>
                <a:gd name="T3" fmla="*/ 2147483646 h 215"/>
                <a:gd name="T4" fmla="*/ 2147483646 w 179"/>
                <a:gd name="T5" fmla="*/ 2147483646 h 215"/>
                <a:gd name="T6" fmla="*/ 2147483646 w 179"/>
                <a:gd name="T7" fmla="*/ 2147483646 h 215"/>
                <a:gd name="T8" fmla="*/ 2147483646 w 179"/>
                <a:gd name="T9" fmla="*/ 0 h 215"/>
                <a:gd name="T10" fmla="*/ 2147483646 w 179"/>
                <a:gd name="T11" fmla="*/ 2147483646 h 215"/>
                <a:gd name="T12" fmla="*/ 2147483646 w 179"/>
                <a:gd name="T13" fmla="*/ 2147483646 h 215"/>
                <a:gd name="T14" fmla="*/ 2147483646 w 179"/>
                <a:gd name="T15" fmla="*/ 2147483646 h 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2147483646 w 451"/>
                <a:gd name="T1" fmla="*/ 2147483646 h 21"/>
                <a:gd name="T2" fmla="*/ 2147483646 w 451"/>
                <a:gd name="T3" fmla="*/ 0 h 21"/>
                <a:gd name="T4" fmla="*/ 2147483646 w 451"/>
                <a:gd name="T5" fmla="*/ 2147483646 h 21"/>
                <a:gd name="T6" fmla="*/ 0 w 451"/>
                <a:gd name="T7" fmla="*/ 2147483646 h 21"/>
                <a:gd name="T8" fmla="*/ 2147483646 w 451"/>
                <a:gd name="T9" fmla="*/ 2147483646 h 21"/>
                <a:gd name="T10" fmla="*/ 2147483646 w 451"/>
                <a:gd name="T11" fmla="*/ 2147483646 h 21"/>
                <a:gd name="T12" fmla="*/ 2147483646 w 451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2147483646 w 165"/>
                <a:gd name="T1" fmla="*/ 0 h 565"/>
                <a:gd name="T2" fmla="*/ 2147483646 w 165"/>
                <a:gd name="T3" fmla="*/ 2147483646 h 565"/>
                <a:gd name="T4" fmla="*/ 2147483646 w 165"/>
                <a:gd name="T5" fmla="*/ 2147483646 h 565"/>
                <a:gd name="T6" fmla="*/ 2147483646 w 165"/>
                <a:gd name="T7" fmla="*/ 2147483646 h 565"/>
                <a:gd name="T8" fmla="*/ 2147483646 w 165"/>
                <a:gd name="T9" fmla="*/ 2147483646 h 565"/>
                <a:gd name="T10" fmla="*/ 2147483646 w 165"/>
                <a:gd name="T11" fmla="*/ 2147483646 h 565"/>
                <a:gd name="T12" fmla="*/ 2147483646 w 165"/>
                <a:gd name="T13" fmla="*/ 2147483646 h 565"/>
                <a:gd name="T14" fmla="*/ 2147483646 w 165"/>
                <a:gd name="T15" fmla="*/ 2147483646 h 565"/>
                <a:gd name="T16" fmla="*/ 2147483646 w 165"/>
                <a:gd name="T17" fmla="*/ 2147483646 h 565"/>
                <a:gd name="T18" fmla="*/ 0 w 165"/>
                <a:gd name="T19" fmla="*/ 2147483646 h 565"/>
                <a:gd name="T20" fmla="*/ 2147483646 w 165"/>
                <a:gd name="T21" fmla="*/ 0 h 565"/>
                <a:gd name="T22" fmla="*/ 2147483646 w 165"/>
                <a:gd name="T23" fmla="*/ 0 h 565"/>
                <a:gd name="T24" fmla="*/ 2147483646 w 165"/>
                <a:gd name="T25" fmla="*/ 0 h 5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2147483646 h 113"/>
                <a:gd name="T2" fmla="*/ 2147483646 w 108"/>
                <a:gd name="T3" fmla="*/ 2147483646 h 113"/>
                <a:gd name="T4" fmla="*/ 2147483646 w 108"/>
                <a:gd name="T5" fmla="*/ 2147483646 h 113"/>
                <a:gd name="T6" fmla="*/ 2147483646 w 108"/>
                <a:gd name="T7" fmla="*/ 2147483646 h 113"/>
                <a:gd name="T8" fmla="*/ 2147483646 w 108"/>
                <a:gd name="T9" fmla="*/ 2147483646 h 113"/>
                <a:gd name="T10" fmla="*/ 0 w 108"/>
                <a:gd name="T11" fmla="*/ 2147483646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2147483646 w 38"/>
                <a:gd name="T1" fmla="*/ 0 h 36"/>
                <a:gd name="T2" fmla="*/ 2147483646 w 38"/>
                <a:gd name="T3" fmla="*/ 2147483646 h 36"/>
                <a:gd name="T4" fmla="*/ 2147483646 w 38"/>
                <a:gd name="T5" fmla="*/ 2147483646 h 36"/>
                <a:gd name="T6" fmla="*/ 2147483646 w 38"/>
                <a:gd name="T7" fmla="*/ 2147483646 h 36"/>
                <a:gd name="T8" fmla="*/ 2147483646 w 3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813" y="4138613"/>
            <a:ext cx="3022600" cy="2719387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115 w 20"/>
                <a:gd name="T1" fmla="*/ 508 h 16"/>
                <a:gd name="T2" fmla="*/ 609 w 20"/>
                <a:gd name="T3" fmla="*/ 254 h 16"/>
                <a:gd name="T4" fmla="*/ 609 w 20"/>
                <a:gd name="T5" fmla="*/ 0 h 16"/>
                <a:gd name="T6" fmla="*/ 0 w 20"/>
                <a:gd name="T7" fmla="*/ 321 h 16"/>
                <a:gd name="T8" fmla="*/ 115 w 20"/>
                <a:gd name="T9" fmla="*/ 50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6774 w 283"/>
                <a:gd name="T1" fmla="*/ 590 h 352"/>
                <a:gd name="T2" fmla="*/ 5087 w 283"/>
                <a:gd name="T3" fmla="*/ 1643 h 352"/>
                <a:gd name="T4" fmla="*/ 618 w 283"/>
                <a:gd name="T5" fmla="*/ 4408 h 352"/>
                <a:gd name="T6" fmla="*/ 618 w 283"/>
                <a:gd name="T7" fmla="*/ 8265 h 352"/>
                <a:gd name="T8" fmla="*/ 2854 w 283"/>
                <a:gd name="T9" fmla="*/ 9970 h 352"/>
                <a:gd name="T10" fmla="*/ 4100 w 283"/>
                <a:gd name="T11" fmla="*/ 10182 h 352"/>
                <a:gd name="T12" fmla="*/ 5405 w 283"/>
                <a:gd name="T13" fmla="*/ 10685 h 352"/>
                <a:gd name="T14" fmla="*/ 8101 w 283"/>
                <a:gd name="T15" fmla="*/ 10567 h 352"/>
                <a:gd name="T16" fmla="*/ 8691 w 283"/>
                <a:gd name="T17" fmla="*/ 4353 h 352"/>
                <a:gd name="T18" fmla="*/ 6774 w 283"/>
                <a:gd name="T19" fmla="*/ 59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2556 w 116"/>
                <a:gd name="T1" fmla="*/ 877 h 84"/>
                <a:gd name="T2" fmla="*/ 2265 w 116"/>
                <a:gd name="T3" fmla="*/ 66 h 84"/>
                <a:gd name="T4" fmla="*/ 1238 w 116"/>
                <a:gd name="T5" fmla="*/ 0 h 84"/>
                <a:gd name="T6" fmla="*/ 1462 w 116"/>
                <a:gd name="T7" fmla="*/ 505 h 84"/>
                <a:gd name="T8" fmla="*/ 909 w 116"/>
                <a:gd name="T9" fmla="*/ 1263 h 84"/>
                <a:gd name="T10" fmla="*/ 0 w 116"/>
                <a:gd name="T11" fmla="*/ 2021 h 84"/>
                <a:gd name="T12" fmla="*/ 3203 w 116"/>
                <a:gd name="T13" fmla="*/ 2644 h 84"/>
                <a:gd name="T14" fmla="*/ 3338 w 116"/>
                <a:gd name="T15" fmla="*/ 1981 h 84"/>
                <a:gd name="T16" fmla="*/ 2556 w 116"/>
                <a:gd name="T17" fmla="*/ 877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6299 w 286"/>
                <a:gd name="T1" fmla="*/ 1024 h 250"/>
                <a:gd name="T2" fmla="*/ 3510 w 286"/>
                <a:gd name="T3" fmla="*/ 656 h 250"/>
                <a:gd name="T4" fmla="*/ 118 w 286"/>
                <a:gd name="T5" fmla="*/ 3420 h 250"/>
                <a:gd name="T6" fmla="*/ 2261 w 286"/>
                <a:gd name="T7" fmla="*/ 7097 h 250"/>
                <a:gd name="T8" fmla="*/ 5615 w 286"/>
                <a:gd name="T9" fmla="*/ 7229 h 250"/>
                <a:gd name="T10" fmla="*/ 6299 w 286"/>
                <a:gd name="T11" fmla="*/ 1024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1626 w 88"/>
                <a:gd name="T1" fmla="*/ 774 h 208"/>
                <a:gd name="T2" fmla="*/ 2749 w 88"/>
                <a:gd name="T3" fmla="*/ 0 h 208"/>
                <a:gd name="T4" fmla="*/ 251 w 88"/>
                <a:gd name="T5" fmla="*/ 2212 h 208"/>
                <a:gd name="T6" fmla="*/ 532 w 88"/>
                <a:gd name="T7" fmla="*/ 5800 h 208"/>
                <a:gd name="T8" fmla="*/ 1782 w 88"/>
                <a:gd name="T9" fmla="*/ 6303 h 208"/>
                <a:gd name="T10" fmla="*/ 1900 w 88"/>
                <a:gd name="T11" fmla="*/ 5934 h 208"/>
                <a:gd name="T12" fmla="*/ 532 w 88"/>
                <a:gd name="T13" fmla="*/ 3857 h 208"/>
                <a:gd name="T14" fmla="*/ 1626 w 88"/>
                <a:gd name="T15" fmla="*/ 774 h 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1107 w 35"/>
                <a:gd name="T1" fmla="*/ 0 h 176"/>
                <a:gd name="T2" fmla="*/ 28 w 35"/>
                <a:gd name="T3" fmla="*/ 2386 h 176"/>
                <a:gd name="T4" fmla="*/ 282 w 35"/>
                <a:gd name="T5" fmla="*/ 5442 h 176"/>
                <a:gd name="T6" fmla="*/ 669 w 35"/>
                <a:gd name="T7" fmla="*/ 5348 h 176"/>
                <a:gd name="T8" fmla="*/ 534 w 35"/>
                <a:gd name="T9" fmla="*/ 2596 h 176"/>
                <a:gd name="T10" fmla="*/ 1107 w 35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10619 w 399"/>
                <a:gd name="T1" fmla="*/ 3298 h 497"/>
                <a:gd name="T2" fmla="*/ 8384 w 399"/>
                <a:gd name="T3" fmla="*/ 713 h 497"/>
                <a:gd name="T4" fmla="*/ 5751 w 399"/>
                <a:gd name="T5" fmla="*/ 1741 h 497"/>
                <a:gd name="T6" fmla="*/ 3171 w 399"/>
                <a:gd name="T7" fmla="*/ 3019 h 497"/>
                <a:gd name="T8" fmla="*/ 0 w 399"/>
                <a:gd name="T9" fmla="*/ 9435 h 497"/>
                <a:gd name="T10" fmla="*/ 1183 w 399"/>
                <a:gd name="T11" fmla="*/ 13101 h 497"/>
                <a:gd name="T12" fmla="*/ 3723 w 399"/>
                <a:gd name="T13" fmla="*/ 14291 h 497"/>
                <a:gd name="T14" fmla="*/ 6528 w 399"/>
                <a:gd name="T15" fmla="*/ 15316 h 497"/>
                <a:gd name="T16" fmla="*/ 9543 w 399"/>
                <a:gd name="T17" fmla="*/ 14726 h 497"/>
                <a:gd name="T18" fmla="*/ 11186 w 399"/>
                <a:gd name="T19" fmla="*/ 14853 h 497"/>
                <a:gd name="T20" fmla="*/ 12397 w 399"/>
                <a:gd name="T21" fmla="*/ 13006 h 497"/>
                <a:gd name="T22" fmla="*/ 12397 w 399"/>
                <a:gd name="T23" fmla="*/ 4231 h 497"/>
                <a:gd name="T24" fmla="*/ 10619 w 399"/>
                <a:gd name="T25" fmla="*/ 3298 h 4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8488 w 380"/>
                <a:gd name="T1" fmla="*/ 1094 h 414"/>
                <a:gd name="T2" fmla="*/ 4395 w 380"/>
                <a:gd name="T3" fmla="*/ 1004 h 414"/>
                <a:gd name="T4" fmla="*/ 250 w 380"/>
                <a:gd name="T5" fmla="*/ 6357 h 414"/>
                <a:gd name="T6" fmla="*/ 3301 w 380"/>
                <a:gd name="T7" fmla="*/ 11060 h 414"/>
                <a:gd name="T8" fmla="*/ 8947 w 380"/>
                <a:gd name="T9" fmla="*/ 11273 h 414"/>
                <a:gd name="T10" fmla="*/ 11851 w 380"/>
                <a:gd name="T11" fmla="*/ 8939 h 414"/>
                <a:gd name="T12" fmla="*/ 11851 w 380"/>
                <a:gd name="T13" fmla="*/ 3085 h 414"/>
                <a:gd name="T14" fmla="*/ 8488 w 380"/>
                <a:gd name="T15" fmla="*/ 1094 h 4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1880 w 137"/>
                <a:gd name="T1" fmla="*/ 1123 h 319"/>
                <a:gd name="T2" fmla="*/ 341 w 137"/>
                <a:gd name="T3" fmla="*/ 7145 h 319"/>
                <a:gd name="T4" fmla="*/ 2382 w 137"/>
                <a:gd name="T5" fmla="*/ 9927 h 319"/>
                <a:gd name="T6" fmla="*/ 3004 w 137"/>
                <a:gd name="T7" fmla="*/ 9889 h 319"/>
                <a:gd name="T8" fmla="*/ 688 w 137"/>
                <a:gd name="T9" fmla="*/ 5335 h 319"/>
                <a:gd name="T10" fmla="*/ 3004 w 137"/>
                <a:gd name="T11" fmla="*/ 619 h 319"/>
                <a:gd name="T12" fmla="*/ 4285 w 137"/>
                <a:gd name="T13" fmla="*/ 0 h 319"/>
                <a:gd name="T14" fmla="*/ 1880 w 137"/>
                <a:gd name="T15" fmla="*/ 1123 h 3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434 w 86"/>
                <a:gd name="T1" fmla="*/ 2994 h 278"/>
                <a:gd name="T2" fmla="*/ 618 w 86"/>
                <a:gd name="T3" fmla="*/ 7919 h 278"/>
                <a:gd name="T4" fmla="*/ 1303 w 86"/>
                <a:gd name="T5" fmla="*/ 8673 h 278"/>
                <a:gd name="T6" fmla="*/ 708 w 86"/>
                <a:gd name="T7" fmla="*/ 3408 h 278"/>
                <a:gd name="T8" fmla="*/ 2670 w 86"/>
                <a:gd name="T9" fmla="*/ 0 h 278"/>
                <a:gd name="T10" fmla="*/ 434 w 86"/>
                <a:gd name="T11" fmla="*/ 2994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405 w 56"/>
                <a:gd name="T1" fmla="*/ 0 h 293"/>
                <a:gd name="T2" fmla="*/ 1294 w 56"/>
                <a:gd name="T3" fmla="*/ 2900 h 293"/>
                <a:gd name="T4" fmla="*/ 0 w 56"/>
                <a:gd name="T5" fmla="*/ 9114 h 293"/>
                <a:gd name="T6" fmla="*/ 434 w 56"/>
                <a:gd name="T7" fmla="*/ 8930 h 293"/>
                <a:gd name="T8" fmla="*/ 1728 w 56"/>
                <a:gd name="T9" fmla="*/ 2806 h 293"/>
                <a:gd name="T10" fmla="*/ 405 w 56"/>
                <a:gd name="T11" fmla="*/ 0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2766 w 152"/>
                <a:gd name="T1" fmla="*/ 0 h 97"/>
                <a:gd name="T2" fmla="*/ 1991 w 152"/>
                <a:gd name="T3" fmla="*/ 0 h 97"/>
                <a:gd name="T4" fmla="*/ 2052 w 152"/>
                <a:gd name="T5" fmla="*/ 774 h 97"/>
                <a:gd name="T6" fmla="*/ 898 w 152"/>
                <a:gd name="T7" fmla="*/ 1303 h 97"/>
                <a:gd name="T8" fmla="*/ 0 w 152"/>
                <a:gd name="T9" fmla="*/ 2420 h 97"/>
                <a:gd name="T10" fmla="*/ 4636 w 152"/>
                <a:gd name="T11" fmla="*/ 2330 h 97"/>
                <a:gd name="T12" fmla="*/ 2766 w 15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1699 w 129"/>
                <a:gd name="T1" fmla="*/ 0 h 108"/>
                <a:gd name="T2" fmla="*/ 2682 w 129"/>
                <a:gd name="T3" fmla="*/ 1433 h 108"/>
                <a:gd name="T4" fmla="*/ 2566 w 129"/>
                <a:gd name="T5" fmla="*/ 2581 h 108"/>
                <a:gd name="T6" fmla="*/ 0 w 129"/>
                <a:gd name="T7" fmla="*/ 2670 h 108"/>
                <a:gd name="T8" fmla="*/ 3115 w 129"/>
                <a:gd name="T9" fmla="*/ 2989 h 108"/>
                <a:gd name="T10" fmla="*/ 3233 w 129"/>
                <a:gd name="T11" fmla="*/ 1393 h 108"/>
                <a:gd name="T12" fmla="*/ 1699 w 129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25034 w 805"/>
                <a:gd name="T1" fmla="*/ 6708 h 533"/>
                <a:gd name="T2" fmla="*/ 23667 w 805"/>
                <a:gd name="T3" fmla="*/ 6613 h 533"/>
                <a:gd name="T4" fmla="*/ 18387 w 805"/>
                <a:gd name="T5" fmla="*/ 4038 h 533"/>
                <a:gd name="T6" fmla="*/ 17109 w 805"/>
                <a:gd name="T7" fmla="*/ 279 h 533"/>
                <a:gd name="T8" fmla="*/ 13841 w 805"/>
                <a:gd name="T9" fmla="*/ 1275 h 533"/>
                <a:gd name="T10" fmla="*/ 14304 w 805"/>
                <a:gd name="T11" fmla="*/ 3670 h 533"/>
                <a:gd name="T12" fmla="*/ 10572 w 805"/>
                <a:gd name="T13" fmla="*/ 4100 h 533"/>
                <a:gd name="T14" fmla="*/ 8704 w 805"/>
                <a:gd name="T15" fmla="*/ 5247 h 533"/>
                <a:gd name="T16" fmla="*/ 4940 w 805"/>
                <a:gd name="T17" fmla="*/ 6205 h 533"/>
                <a:gd name="T18" fmla="*/ 94 w 805"/>
                <a:gd name="T19" fmla="*/ 13843 h 533"/>
                <a:gd name="T20" fmla="*/ 0 w 805"/>
                <a:gd name="T21" fmla="*/ 16540 h 533"/>
                <a:gd name="T22" fmla="*/ 25034 w 805"/>
                <a:gd name="T23" fmla="*/ 16540 h 533"/>
                <a:gd name="T24" fmla="*/ 25034 w 805"/>
                <a:gd name="T25" fmla="*/ 6708 h 533"/>
                <a:gd name="T26" fmla="*/ 25034 w 805"/>
                <a:gd name="T27" fmla="*/ 6708 h 5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24946 w 802"/>
                <a:gd name="T1" fmla="*/ 3540 h 393"/>
                <a:gd name="T2" fmla="*/ 22889 w 802"/>
                <a:gd name="T3" fmla="*/ 3133 h 393"/>
                <a:gd name="T4" fmla="*/ 12063 w 802"/>
                <a:gd name="T5" fmla="*/ 959 h 393"/>
                <a:gd name="T6" fmla="*/ 7864 w 802"/>
                <a:gd name="T7" fmla="*/ 1712 h 393"/>
                <a:gd name="T8" fmla="*/ 713 w 802"/>
                <a:gd name="T9" fmla="*/ 12217 h 393"/>
                <a:gd name="T10" fmla="*/ 24946 w 802"/>
                <a:gd name="T11" fmla="*/ 12217 h 393"/>
                <a:gd name="T12" fmla="*/ 24946 w 802"/>
                <a:gd name="T13" fmla="*/ 3540 h 393"/>
                <a:gd name="T14" fmla="*/ 24946 w 802"/>
                <a:gd name="T15" fmla="*/ 3540 h 3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11304 w 449"/>
                <a:gd name="T1" fmla="*/ 4546 h 249"/>
                <a:gd name="T2" fmla="*/ 8449 w 449"/>
                <a:gd name="T3" fmla="*/ 4043 h 249"/>
                <a:gd name="T4" fmla="*/ 7607 w 449"/>
                <a:gd name="T5" fmla="*/ 184 h 249"/>
                <a:gd name="T6" fmla="*/ 5501 w 449"/>
                <a:gd name="T7" fmla="*/ 843 h 249"/>
                <a:gd name="T8" fmla="*/ 5869 w 449"/>
                <a:gd name="T9" fmla="*/ 3977 h 249"/>
                <a:gd name="T10" fmla="*/ 0 w 449"/>
                <a:gd name="T11" fmla="*/ 5783 h 249"/>
                <a:gd name="T12" fmla="*/ 3133 w 449"/>
                <a:gd name="T13" fmla="*/ 5136 h 249"/>
                <a:gd name="T14" fmla="*/ 1867 w 449"/>
                <a:gd name="T15" fmla="*/ 6898 h 249"/>
                <a:gd name="T16" fmla="*/ 6053 w 449"/>
                <a:gd name="T17" fmla="*/ 5873 h 249"/>
                <a:gd name="T18" fmla="*/ 10161 w 449"/>
                <a:gd name="T19" fmla="*/ 7746 h 249"/>
                <a:gd name="T20" fmla="*/ 10277 w 449"/>
                <a:gd name="T21" fmla="*/ 5533 h 249"/>
                <a:gd name="T22" fmla="*/ 13945 w 449"/>
                <a:gd name="T23" fmla="*/ 6877 h 249"/>
                <a:gd name="T24" fmla="*/ 11304 w 449"/>
                <a:gd name="T25" fmla="*/ 4546 h 2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1402 w 214"/>
                <a:gd name="T1" fmla="*/ 4997 h 322"/>
                <a:gd name="T2" fmla="*/ 6687 w 214"/>
                <a:gd name="T3" fmla="*/ 524 h 322"/>
                <a:gd name="T4" fmla="*/ 2249 w 214"/>
                <a:gd name="T5" fmla="*/ 2330 h 322"/>
                <a:gd name="T6" fmla="*/ 0 w 214"/>
                <a:gd name="T7" fmla="*/ 9030 h 322"/>
                <a:gd name="T8" fmla="*/ 0 w 214"/>
                <a:gd name="T9" fmla="*/ 9993 h 322"/>
                <a:gd name="T10" fmla="*/ 660 w 214"/>
                <a:gd name="T11" fmla="*/ 9993 h 322"/>
                <a:gd name="T12" fmla="*/ 1402 w 214"/>
                <a:gd name="T13" fmla="*/ 4997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745 w 39"/>
                <a:gd name="T3" fmla="*/ 2336 h 140"/>
                <a:gd name="T4" fmla="*/ 774 w 39"/>
                <a:gd name="T5" fmla="*/ 4376 h 140"/>
                <a:gd name="T6" fmla="*/ 986 w 39"/>
                <a:gd name="T7" fmla="*/ 2286 h 140"/>
                <a:gd name="T8" fmla="*/ 0 w 39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3690 w 192"/>
                <a:gd name="T1" fmla="*/ 28 h 63"/>
                <a:gd name="T2" fmla="*/ 0 w 192"/>
                <a:gd name="T3" fmla="*/ 1970 h 63"/>
                <a:gd name="T4" fmla="*/ 3256 w 192"/>
                <a:gd name="T5" fmla="*/ 341 h 63"/>
                <a:gd name="T6" fmla="*/ 5950 w 192"/>
                <a:gd name="T7" fmla="*/ 369 h 63"/>
                <a:gd name="T8" fmla="*/ 3690 w 192"/>
                <a:gd name="T9" fmla="*/ 28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1446 w 109"/>
                <a:gd name="T1" fmla="*/ 3625 h 250"/>
                <a:gd name="T2" fmla="*/ 3423 w 109"/>
                <a:gd name="T3" fmla="*/ 0 h 250"/>
                <a:gd name="T4" fmla="*/ 783 w 109"/>
                <a:gd name="T5" fmla="*/ 1982 h 250"/>
                <a:gd name="T6" fmla="*/ 0 w 109"/>
                <a:gd name="T7" fmla="*/ 6794 h 250"/>
                <a:gd name="T8" fmla="*/ 28 w 109"/>
                <a:gd name="T9" fmla="*/ 7753 h 250"/>
                <a:gd name="T10" fmla="*/ 1262 w 109"/>
                <a:gd name="T11" fmla="*/ 7753 h 250"/>
                <a:gd name="T12" fmla="*/ 1446 w 109"/>
                <a:gd name="T13" fmla="*/ 3625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957 w 137"/>
                <a:gd name="T1" fmla="*/ 3959 h 257"/>
                <a:gd name="T2" fmla="*/ 4237 w 137"/>
                <a:gd name="T3" fmla="*/ 0 h 257"/>
                <a:gd name="T4" fmla="*/ 340 w 137"/>
                <a:gd name="T5" fmla="*/ 4053 h 257"/>
                <a:gd name="T6" fmla="*/ 156 w 137"/>
                <a:gd name="T7" fmla="*/ 7946 h 257"/>
                <a:gd name="T8" fmla="*/ 705 w 137"/>
                <a:gd name="T9" fmla="*/ 7946 h 257"/>
                <a:gd name="T10" fmla="*/ 957 w 137"/>
                <a:gd name="T11" fmla="*/ 3959 h 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3269 w 105"/>
                <a:gd name="T1" fmla="*/ 5347 h 235"/>
                <a:gd name="T2" fmla="*/ 2584 w 105"/>
                <a:gd name="T3" fmla="*/ 1978 h 235"/>
                <a:gd name="T4" fmla="*/ 0 w 105"/>
                <a:gd name="T5" fmla="*/ 0 h 235"/>
                <a:gd name="T6" fmla="*/ 1925 w 105"/>
                <a:gd name="T7" fmla="*/ 3619 h 235"/>
                <a:gd name="T8" fmla="*/ 2147 w 105"/>
                <a:gd name="T9" fmla="*/ 7259 h 235"/>
                <a:gd name="T10" fmla="*/ 3269 w 105"/>
                <a:gd name="T11" fmla="*/ 7259 h 235"/>
                <a:gd name="T12" fmla="*/ 3269 w 105"/>
                <a:gd name="T13" fmla="*/ 5347 h 235"/>
                <a:gd name="T14" fmla="*/ 3269 w 105"/>
                <a:gd name="T15" fmla="*/ 5347 h 2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3703 w 119"/>
                <a:gd name="T1" fmla="*/ 3256 h 242"/>
                <a:gd name="T2" fmla="*/ 0 w 119"/>
                <a:gd name="T3" fmla="*/ 0 h 242"/>
                <a:gd name="T4" fmla="*/ 3329 w 119"/>
                <a:gd name="T5" fmla="*/ 3992 h 242"/>
                <a:gd name="T6" fmla="*/ 3580 w 119"/>
                <a:gd name="T7" fmla="*/ 7499 h 242"/>
                <a:gd name="T8" fmla="*/ 3703 w 119"/>
                <a:gd name="T9" fmla="*/ 7499 h 242"/>
                <a:gd name="T10" fmla="*/ 3703 w 119"/>
                <a:gd name="T11" fmla="*/ 3256 h 242"/>
                <a:gd name="T12" fmla="*/ 3703 w 119"/>
                <a:gd name="T13" fmla="*/ 3256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253 h 106"/>
                <a:gd name="T2" fmla="*/ 352 w 21"/>
                <a:gd name="T3" fmla="*/ 1726 h 106"/>
                <a:gd name="T4" fmla="*/ 324 w 21"/>
                <a:gd name="T5" fmla="*/ 3270 h 106"/>
                <a:gd name="T6" fmla="*/ 579 w 21"/>
                <a:gd name="T7" fmla="*/ 3332 h 106"/>
                <a:gd name="T8" fmla="*/ 674 w 21"/>
                <a:gd name="T9" fmla="*/ 1660 h 106"/>
                <a:gd name="T10" fmla="*/ 188 w 21"/>
                <a:gd name="T11" fmla="*/ 0 h 106"/>
                <a:gd name="T12" fmla="*/ 0 w 21"/>
                <a:gd name="T13" fmla="*/ 253 h 106"/>
                <a:gd name="T14" fmla="*/ 0 w 21"/>
                <a:gd name="T15" fmla="*/ 253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150" y="2338388"/>
            <a:ext cx="484188" cy="536575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024 w 64"/>
                <a:gd name="T1" fmla="*/ 118 h 98"/>
                <a:gd name="T2" fmla="*/ 368 w 64"/>
                <a:gd name="T3" fmla="*/ 3001 h 98"/>
                <a:gd name="T4" fmla="*/ 0 w 64"/>
                <a:gd name="T5" fmla="*/ 2845 h 98"/>
                <a:gd name="T6" fmla="*/ 1090 w 64"/>
                <a:gd name="T7" fmla="*/ 1572 h 98"/>
                <a:gd name="T8" fmla="*/ 746 w 64"/>
                <a:gd name="T9" fmla="*/ 0 h 98"/>
                <a:gd name="T10" fmla="*/ 1024 w 64"/>
                <a:gd name="T11" fmla="*/ 118 h 98"/>
                <a:gd name="T12" fmla="*/ 1024 w 64"/>
                <a:gd name="T13" fmla="*/ 118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5055 w 325"/>
                <a:gd name="T1" fmla="*/ 9324 h 309"/>
                <a:gd name="T2" fmla="*/ 9079 w 325"/>
                <a:gd name="T3" fmla="*/ 6908 h 309"/>
                <a:gd name="T4" fmla="*/ 9476 w 325"/>
                <a:gd name="T5" fmla="*/ 4714 h 309"/>
                <a:gd name="T6" fmla="*/ 7756 w 325"/>
                <a:gd name="T7" fmla="*/ 6405 h 309"/>
                <a:gd name="T8" fmla="*/ 8353 w 325"/>
                <a:gd name="T9" fmla="*/ 1798 h 309"/>
                <a:gd name="T10" fmla="*/ 7571 w 325"/>
                <a:gd name="T11" fmla="*/ 840 h 309"/>
                <a:gd name="T12" fmla="*/ 6149 w 325"/>
                <a:gd name="T13" fmla="*/ 3718 h 309"/>
                <a:gd name="T14" fmla="*/ 3367 w 325"/>
                <a:gd name="T15" fmla="*/ 934 h 309"/>
                <a:gd name="T16" fmla="*/ 1307 w 325"/>
                <a:gd name="T17" fmla="*/ 0 h 309"/>
                <a:gd name="T18" fmla="*/ 3613 w 325"/>
                <a:gd name="T19" fmla="*/ 5360 h 309"/>
                <a:gd name="T20" fmla="*/ 0 w 325"/>
                <a:gd name="T21" fmla="*/ 5016 h 309"/>
                <a:gd name="T22" fmla="*/ 2720 w 325"/>
                <a:gd name="T23" fmla="*/ 7960 h 309"/>
                <a:gd name="T24" fmla="*/ 1441 w 325"/>
                <a:gd name="T25" fmla="*/ 8087 h 309"/>
                <a:gd name="T26" fmla="*/ 2933 w 325"/>
                <a:gd name="T27" fmla="*/ 9295 h 309"/>
                <a:gd name="T28" fmla="*/ 4896 w 325"/>
                <a:gd name="T29" fmla="*/ 9390 h 309"/>
                <a:gd name="T30" fmla="*/ 5055 w 325"/>
                <a:gd name="T31" fmla="*/ 9324 h 309"/>
                <a:gd name="T32" fmla="*/ 5055 w 325"/>
                <a:gd name="T33" fmla="*/ 9324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5375 w 275"/>
                <a:gd name="T1" fmla="*/ 7862 h 287"/>
                <a:gd name="T2" fmla="*/ 1716 w 275"/>
                <a:gd name="T3" fmla="*/ 7706 h 287"/>
                <a:gd name="T4" fmla="*/ 3368 w 275"/>
                <a:gd name="T5" fmla="*/ 7178 h 287"/>
                <a:gd name="T6" fmla="*/ 0 w 275"/>
                <a:gd name="T7" fmla="*/ 4831 h 287"/>
                <a:gd name="T8" fmla="*/ 3659 w 275"/>
                <a:gd name="T9" fmla="*/ 5081 h 287"/>
                <a:gd name="T10" fmla="*/ 1532 w 275"/>
                <a:gd name="T11" fmla="*/ 0 h 287"/>
                <a:gd name="T12" fmla="*/ 5559 w 275"/>
                <a:gd name="T13" fmla="*/ 3873 h 287"/>
                <a:gd name="T14" fmla="*/ 7235 w 275"/>
                <a:gd name="T15" fmla="*/ 774 h 287"/>
                <a:gd name="T16" fmla="*/ 6800 w 275"/>
                <a:gd name="T17" fmla="*/ 6105 h 287"/>
                <a:gd name="T18" fmla="*/ 8582 w 275"/>
                <a:gd name="T19" fmla="*/ 4947 h 287"/>
                <a:gd name="T20" fmla="*/ 5491 w 275"/>
                <a:gd name="T21" fmla="*/ 7862 h 287"/>
                <a:gd name="T22" fmla="*/ 5375 w 275"/>
                <a:gd name="T23" fmla="*/ 7862 h 287"/>
                <a:gd name="T24" fmla="*/ 5375 w 275"/>
                <a:gd name="T25" fmla="*/ 7862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2313 w 90"/>
                <a:gd name="T1" fmla="*/ 5617 h 182"/>
                <a:gd name="T2" fmla="*/ 0 w 90"/>
                <a:gd name="T3" fmla="*/ 0 h 182"/>
                <a:gd name="T4" fmla="*/ 2313 w 90"/>
                <a:gd name="T5" fmla="*/ 5617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3703 h 119"/>
                <a:gd name="T2" fmla="*/ 1640 w 54"/>
                <a:gd name="T3" fmla="*/ 0 h 119"/>
                <a:gd name="T4" fmla="*/ 0 w 54"/>
                <a:gd name="T5" fmla="*/ 3703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1219 h 43"/>
                <a:gd name="T2" fmla="*/ 2147 w 69"/>
                <a:gd name="T3" fmla="*/ 0 h 43"/>
                <a:gd name="T4" fmla="*/ 0 w 69"/>
                <a:gd name="T5" fmla="*/ 1219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2327 w 75"/>
                <a:gd name="T1" fmla="*/ 0 h 25"/>
                <a:gd name="T2" fmla="*/ 0 w 75"/>
                <a:gd name="T3" fmla="*/ 708 h 25"/>
                <a:gd name="T4" fmla="*/ 2327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3957 w 127"/>
                <a:gd name="T1" fmla="*/ 938 h 47"/>
                <a:gd name="T2" fmla="*/ 0 w 127"/>
                <a:gd name="T3" fmla="*/ 0 h 47"/>
                <a:gd name="T4" fmla="*/ 3957 w 127"/>
                <a:gd name="T5" fmla="*/ 93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15958704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8FDFA-8727-4CD2-8B83-173F01A24928}" type="datetimeFigureOut">
              <a:rPr lang="zh-TW" altLang="en-US"/>
              <a:pPr>
                <a:defRPr/>
              </a:pPr>
              <a:t>2020/9/29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E9B2A-F622-40DC-AD3B-E4B966993EF9}" type="slidenum">
              <a:rPr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8948271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8660-A3FC-4642-A9EB-EAC02DF4C7E7}" type="datetimeFigureOut">
              <a:rPr lang="zh-TW" altLang="en-US"/>
              <a:pPr>
                <a:defRPr/>
              </a:pPr>
              <a:t>2020/9/29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AFF6F-7DD6-4165-8030-E0E00FD55592}" type="slidenum">
              <a:rPr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61115166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952B5-7A2F-4CC8-B7CE-9234E21C2837}" type="datetime1">
              <a:rPr lang="zh-TW" altLang="en-US"/>
              <a:pPr>
                <a:defRPr/>
              </a:pPr>
              <a:t>2020/9/29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0D1E-F0F8-4111-A66E-102B0C28EFD3}" type="slidenum">
              <a:rPr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71857424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DA07A-9201-4B4B-BAF2-015AFA30F520}" type="datetime1">
              <a:rPr lang="zh-TW" altLang="en-US"/>
              <a:pPr>
                <a:defRPr/>
              </a:pPr>
              <a:t>2020/9/29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54CF-D8D3-4DFA-B69A-CBCD79EFFD8C}" type="slidenum">
              <a:rPr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0381265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 92"/>
          <p:cNvSpPr>
            <a:spLocks/>
          </p:cNvSpPr>
          <p:nvPr userDrawn="1"/>
        </p:nvSpPr>
        <p:spPr bwMode="auto">
          <a:xfrm>
            <a:off x="8643938" y="3889375"/>
            <a:ext cx="212725" cy="1000125"/>
          </a:xfrm>
          <a:custGeom>
            <a:avLst/>
            <a:gdLst>
              <a:gd name="T0" fmla="*/ 2147483646 w 112"/>
              <a:gd name="T1" fmla="*/ 2147483646 h 525"/>
              <a:gd name="T2" fmla="*/ 2147483646 w 112"/>
              <a:gd name="T3" fmla="*/ 2147483646 h 525"/>
              <a:gd name="T4" fmla="*/ 2147483646 w 112"/>
              <a:gd name="T5" fmla="*/ 2147483646 h 525"/>
              <a:gd name="T6" fmla="*/ 2147483646 w 112"/>
              <a:gd name="T7" fmla="*/ 2147483646 h 525"/>
              <a:gd name="T8" fmla="*/ 2147483646 w 112"/>
              <a:gd name="T9" fmla="*/ 2147483646 h 525"/>
              <a:gd name="T10" fmla="*/ 2147483646 w 112"/>
              <a:gd name="T11" fmla="*/ 2147483646 h 525"/>
              <a:gd name="T12" fmla="*/ 2147483646 w 112"/>
              <a:gd name="T13" fmla="*/ 2147483646 h 525"/>
              <a:gd name="T14" fmla="*/ 2147483646 w 112"/>
              <a:gd name="T15" fmla="*/ 2147483646 h 525"/>
              <a:gd name="T16" fmla="*/ 2147483646 w 112"/>
              <a:gd name="T17" fmla="*/ 2147483646 h 525"/>
              <a:gd name="T18" fmla="*/ 2147483646 w 112"/>
              <a:gd name="T19" fmla="*/ 2147483646 h 525"/>
              <a:gd name="T20" fmla="*/ 2147483646 w 112"/>
              <a:gd name="T21" fmla="*/ 2147483646 h 525"/>
              <a:gd name="T22" fmla="*/ 2147483646 w 112"/>
              <a:gd name="T23" fmla="*/ 2147483646 h 525"/>
              <a:gd name="T24" fmla="*/ 2147483646 w 112"/>
              <a:gd name="T25" fmla="*/ 2147483646 h 525"/>
              <a:gd name="T26" fmla="*/ 2147483646 w 112"/>
              <a:gd name="T27" fmla="*/ 2147483646 h 525"/>
              <a:gd name="T28" fmla="*/ 2147483646 w 112"/>
              <a:gd name="T29" fmla="*/ 2147483646 h 525"/>
              <a:gd name="T30" fmla="*/ 2147483646 w 112"/>
              <a:gd name="T31" fmla="*/ 0 h 525"/>
              <a:gd name="T32" fmla="*/ 2147483646 w 112"/>
              <a:gd name="T33" fmla="*/ 2147483646 h 525"/>
              <a:gd name="T34" fmla="*/ 2147483646 w 112"/>
              <a:gd name="T35" fmla="*/ 2147483646 h 525"/>
              <a:gd name="T36" fmla="*/ 2147483646 w 112"/>
              <a:gd name="T37" fmla="*/ 2147483646 h 525"/>
              <a:gd name="T38" fmla="*/ 2147483646 w 112"/>
              <a:gd name="T39" fmla="*/ 2147483646 h 525"/>
              <a:gd name="T40" fmla="*/ 2147483646 w 112"/>
              <a:gd name="T41" fmla="*/ 2147483646 h 525"/>
              <a:gd name="T42" fmla="*/ 2147483646 w 112"/>
              <a:gd name="T43" fmla="*/ 2147483646 h 525"/>
              <a:gd name="T44" fmla="*/ 2147483646 w 112"/>
              <a:gd name="T45" fmla="*/ 2147483646 h 525"/>
              <a:gd name="T46" fmla="*/ 2147483646 w 112"/>
              <a:gd name="T47" fmla="*/ 2147483646 h 525"/>
              <a:gd name="T48" fmla="*/ 2147483646 w 112"/>
              <a:gd name="T49" fmla="*/ 2147483646 h 525"/>
              <a:gd name="T50" fmla="*/ 2147483646 w 112"/>
              <a:gd name="T51" fmla="*/ 2147483646 h 525"/>
              <a:gd name="T52" fmla="*/ 2147483646 w 112"/>
              <a:gd name="T53" fmla="*/ 2147483646 h 525"/>
              <a:gd name="T54" fmla="*/ 2147483646 w 112"/>
              <a:gd name="T55" fmla="*/ 2147483646 h 525"/>
              <a:gd name="T56" fmla="*/ 2147483646 w 112"/>
              <a:gd name="T57" fmla="*/ 2147483646 h 525"/>
              <a:gd name="T58" fmla="*/ 2147483646 w 112"/>
              <a:gd name="T59" fmla="*/ 2147483646 h 525"/>
              <a:gd name="T60" fmla="*/ 2147483646 w 112"/>
              <a:gd name="T61" fmla="*/ 2147483646 h 525"/>
              <a:gd name="T62" fmla="*/ 2147483646 w 112"/>
              <a:gd name="T63" fmla="*/ 2147483646 h 525"/>
              <a:gd name="T64" fmla="*/ 2147483646 w 112"/>
              <a:gd name="T65" fmla="*/ 2147483646 h 525"/>
              <a:gd name="T66" fmla="*/ 2147483646 w 112"/>
              <a:gd name="T67" fmla="*/ 2147483646 h 52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手繪多邊形 50"/>
          <p:cNvSpPr>
            <a:spLocks/>
          </p:cNvSpPr>
          <p:nvPr userDrawn="1"/>
        </p:nvSpPr>
        <p:spPr bwMode="auto">
          <a:xfrm>
            <a:off x="6780213" y="4191000"/>
            <a:ext cx="5410200" cy="2667000"/>
          </a:xfrm>
          <a:custGeom>
            <a:avLst/>
            <a:gdLst>
              <a:gd name="T0" fmla="*/ 5387385 w 5150129"/>
              <a:gd name="T1" fmla="*/ 1032 h 2763306"/>
              <a:gd name="T2" fmla="*/ 5970404 w 5150129"/>
              <a:gd name="T3" fmla="*/ 12473 h 2763306"/>
              <a:gd name="T4" fmla="*/ 5970404 w 5150129"/>
              <a:gd name="T5" fmla="*/ 2484340 h 2763306"/>
              <a:gd name="T6" fmla="*/ 4250075 w 5150129"/>
              <a:gd name="T7" fmla="*/ 2484340 h 2763306"/>
              <a:gd name="T8" fmla="*/ 0 w 5150129"/>
              <a:gd name="T9" fmla="*/ 1539878 h 2763306"/>
              <a:gd name="T10" fmla="*/ 5387385 w 5150129"/>
              <a:gd name="T11" fmla="*/ 1032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手繪多邊形 51"/>
          <p:cNvSpPr>
            <a:spLocks/>
          </p:cNvSpPr>
          <p:nvPr userDrawn="1"/>
        </p:nvSpPr>
        <p:spPr bwMode="auto">
          <a:xfrm>
            <a:off x="0" y="4572000"/>
            <a:ext cx="11415713" cy="2286000"/>
          </a:xfrm>
          <a:custGeom>
            <a:avLst/>
            <a:gdLst>
              <a:gd name="T0" fmla="*/ 2844006 w 12079179"/>
              <a:gd name="T1" fmla="*/ 1046 h 2245075"/>
              <a:gd name="T2" fmla="*/ 10196105 w 12079179"/>
              <a:gd name="T3" fmla="*/ 2370102 h 2245075"/>
              <a:gd name="T4" fmla="*/ 0 w 12079179"/>
              <a:gd name="T5" fmla="*/ 2370102 h 2245075"/>
              <a:gd name="T6" fmla="*/ 0 w 12079179"/>
              <a:gd name="T7" fmla="*/ 531779 h 2245075"/>
              <a:gd name="T8" fmla="*/ 2844006 w 12079179"/>
              <a:gd name="T9" fmla="*/ 1046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" name="群組中 69"/>
          <p:cNvGrpSpPr>
            <a:grpSpLocks noChangeAspect="1"/>
          </p:cNvGrpSpPr>
          <p:nvPr userDrawn="1"/>
        </p:nvGrpSpPr>
        <p:grpSpPr bwMode="auto">
          <a:xfrm flipH="1">
            <a:off x="9732963" y="958850"/>
            <a:ext cx="1400175" cy="4002088"/>
            <a:chOff x="3220" y="236"/>
            <a:chExt cx="1347" cy="3848"/>
          </a:xfrm>
        </p:grpSpPr>
        <p:sp>
          <p:nvSpPr>
            <p:cNvPr id="7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2046 w 68"/>
                <a:gd name="T1" fmla="*/ 3269 h 105"/>
                <a:gd name="T2" fmla="*/ 156 w 68"/>
                <a:gd name="T3" fmla="*/ 0 h 105"/>
                <a:gd name="T4" fmla="*/ 2046 w 68"/>
                <a:gd name="T5" fmla="*/ 3269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118 w 68"/>
                <a:gd name="T1" fmla="*/ 3290 h 107"/>
                <a:gd name="T2" fmla="*/ 2017 w 68"/>
                <a:gd name="T3" fmla="*/ 0 h 107"/>
                <a:gd name="T4" fmla="*/ 118 w 68"/>
                <a:gd name="T5" fmla="*/ 3290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118 w 68"/>
                <a:gd name="T1" fmla="*/ 3332 h 106"/>
                <a:gd name="T2" fmla="*/ 2017 w 68"/>
                <a:gd name="T3" fmla="*/ 0 h 106"/>
                <a:gd name="T4" fmla="*/ 118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2046 w 68"/>
                <a:gd name="T1" fmla="*/ 3283 h 106"/>
                <a:gd name="T2" fmla="*/ 156 w 68"/>
                <a:gd name="T3" fmla="*/ 0 h 106"/>
                <a:gd name="T4" fmla="*/ 2046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2046 w 68"/>
                <a:gd name="T1" fmla="*/ 3332 h 106"/>
                <a:gd name="T2" fmla="*/ 156 w 68"/>
                <a:gd name="T3" fmla="*/ 0 h 106"/>
                <a:gd name="T4" fmla="*/ 2046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1628 w 53"/>
                <a:gd name="T1" fmla="*/ 2569 h 82"/>
                <a:gd name="T2" fmla="*/ 136 w 53"/>
                <a:gd name="T3" fmla="*/ 0 h 82"/>
                <a:gd name="T4" fmla="*/ 1628 w 53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95 w 52"/>
                <a:gd name="T1" fmla="*/ 2569 h 82"/>
                <a:gd name="T2" fmla="*/ 1533 w 52"/>
                <a:gd name="T3" fmla="*/ 0 h 82"/>
                <a:gd name="T4" fmla="*/ 95 w 52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95 w 52"/>
                <a:gd name="T1" fmla="*/ 2516 h 82"/>
                <a:gd name="T2" fmla="*/ 1533 w 52"/>
                <a:gd name="T3" fmla="*/ 0 h 82"/>
                <a:gd name="T4" fmla="*/ 95 w 52"/>
                <a:gd name="T5" fmla="*/ 251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1572 w 112"/>
                <a:gd name="T1" fmla="*/ 15204 h 525"/>
                <a:gd name="T2" fmla="*/ 1572 w 112"/>
                <a:gd name="T3" fmla="*/ 13393 h 525"/>
                <a:gd name="T4" fmla="*/ 94 w 112"/>
                <a:gd name="T5" fmla="*/ 10710 h 525"/>
                <a:gd name="T6" fmla="*/ 1572 w 112"/>
                <a:gd name="T7" fmla="*/ 12800 h 525"/>
                <a:gd name="T8" fmla="*/ 1572 w 112"/>
                <a:gd name="T9" fmla="*/ 10460 h 525"/>
                <a:gd name="T10" fmla="*/ 94 w 112"/>
                <a:gd name="T11" fmla="*/ 7777 h 525"/>
                <a:gd name="T12" fmla="*/ 1544 w 112"/>
                <a:gd name="T13" fmla="*/ 9800 h 525"/>
                <a:gd name="T14" fmla="*/ 1544 w 112"/>
                <a:gd name="T15" fmla="*/ 6682 h 525"/>
                <a:gd name="T16" fmla="*/ 222 w 112"/>
                <a:gd name="T17" fmla="*/ 4096 h 525"/>
                <a:gd name="T18" fmla="*/ 1544 w 112"/>
                <a:gd name="T19" fmla="*/ 5723 h 525"/>
                <a:gd name="T20" fmla="*/ 1544 w 112"/>
                <a:gd name="T21" fmla="*/ 3659 h 525"/>
                <a:gd name="T22" fmla="*/ 156 w 112"/>
                <a:gd name="T23" fmla="*/ 1028 h 525"/>
                <a:gd name="T24" fmla="*/ 1544 w 112"/>
                <a:gd name="T25" fmla="*/ 2749 h 525"/>
                <a:gd name="T26" fmla="*/ 1544 w 112"/>
                <a:gd name="T27" fmla="*/ 1744 h 525"/>
                <a:gd name="T28" fmla="*/ 1794 w 112"/>
                <a:gd name="T29" fmla="*/ 1744 h 525"/>
                <a:gd name="T30" fmla="*/ 3185 w 112"/>
                <a:gd name="T31" fmla="*/ 0 h 525"/>
                <a:gd name="T32" fmla="*/ 1822 w 112"/>
                <a:gd name="T33" fmla="*/ 2626 h 525"/>
                <a:gd name="T34" fmla="*/ 1822 w 112"/>
                <a:gd name="T35" fmla="*/ 5056 h 525"/>
                <a:gd name="T36" fmla="*/ 3272 w 112"/>
                <a:gd name="T37" fmla="*/ 2905 h 525"/>
                <a:gd name="T38" fmla="*/ 1822 w 112"/>
                <a:gd name="T39" fmla="*/ 5588 h 525"/>
                <a:gd name="T40" fmla="*/ 1822 w 112"/>
                <a:gd name="T41" fmla="*/ 8243 h 525"/>
                <a:gd name="T42" fmla="*/ 3251 w 112"/>
                <a:gd name="T43" fmla="*/ 6363 h 525"/>
                <a:gd name="T44" fmla="*/ 1822 w 112"/>
                <a:gd name="T45" fmla="*/ 9063 h 525"/>
                <a:gd name="T46" fmla="*/ 1822 w 112"/>
                <a:gd name="T47" fmla="*/ 11583 h 525"/>
                <a:gd name="T48" fmla="*/ 3251 w 112"/>
                <a:gd name="T49" fmla="*/ 9772 h 525"/>
                <a:gd name="T50" fmla="*/ 1822 w 112"/>
                <a:gd name="T51" fmla="*/ 12389 h 525"/>
                <a:gd name="T52" fmla="*/ 1846 w 112"/>
                <a:gd name="T53" fmla="*/ 15360 h 525"/>
                <a:gd name="T54" fmla="*/ 3340 w 112"/>
                <a:gd name="T55" fmla="*/ 12958 h 525"/>
                <a:gd name="T56" fmla="*/ 1846 w 112"/>
                <a:gd name="T57" fmla="*/ 15679 h 525"/>
                <a:gd name="T58" fmla="*/ 1846 w 112"/>
                <a:gd name="T59" fmla="*/ 16388 h 525"/>
                <a:gd name="T60" fmla="*/ 1572 w 112"/>
                <a:gd name="T61" fmla="*/ 16388 h 525"/>
                <a:gd name="T62" fmla="*/ 1572 w 112"/>
                <a:gd name="T63" fmla="*/ 16166 h 525"/>
                <a:gd name="T64" fmla="*/ 222 w 112"/>
                <a:gd name="T65" fmla="*/ 13549 h 525"/>
                <a:gd name="T66" fmla="*/ 1572 w 112"/>
                <a:gd name="T67" fmla="*/ 1520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2679 w 160"/>
                <a:gd name="T1" fmla="*/ 21834 h 756"/>
                <a:gd name="T2" fmla="*/ 2679 w 160"/>
                <a:gd name="T3" fmla="*/ 19221 h 756"/>
                <a:gd name="T4" fmla="*/ 4829 w 160"/>
                <a:gd name="T5" fmla="*/ 15358 h 756"/>
                <a:gd name="T6" fmla="*/ 2679 w 160"/>
                <a:gd name="T7" fmla="*/ 18340 h 756"/>
                <a:gd name="T8" fmla="*/ 2679 w 160"/>
                <a:gd name="T9" fmla="*/ 14980 h 756"/>
                <a:gd name="T10" fmla="*/ 4829 w 160"/>
                <a:gd name="T11" fmla="*/ 11158 h 756"/>
                <a:gd name="T12" fmla="*/ 2741 w 160"/>
                <a:gd name="T13" fmla="*/ 14080 h 756"/>
                <a:gd name="T14" fmla="*/ 2741 w 160"/>
                <a:gd name="T15" fmla="*/ 9627 h 756"/>
                <a:gd name="T16" fmla="*/ 4666 w 160"/>
                <a:gd name="T17" fmla="*/ 5894 h 756"/>
                <a:gd name="T18" fmla="*/ 2741 w 160"/>
                <a:gd name="T19" fmla="*/ 8188 h 756"/>
                <a:gd name="T20" fmla="*/ 2741 w 160"/>
                <a:gd name="T21" fmla="*/ 5264 h 756"/>
                <a:gd name="T22" fmla="*/ 4732 w 160"/>
                <a:gd name="T23" fmla="*/ 1462 h 756"/>
                <a:gd name="T24" fmla="*/ 2741 w 160"/>
                <a:gd name="T25" fmla="*/ 3957 h 756"/>
                <a:gd name="T26" fmla="*/ 2372 w 160"/>
                <a:gd name="T27" fmla="*/ 2516 h 756"/>
                <a:gd name="T28" fmla="*/ 406 w 160"/>
                <a:gd name="T29" fmla="*/ 0 h 756"/>
                <a:gd name="T30" fmla="*/ 2334 w 160"/>
                <a:gd name="T31" fmla="*/ 3773 h 756"/>
                <a:gd name="T32" fmla="*/ 2334 w 160"/>
                <a:gd name="T33" fmla="*/ 7288 h 756"/>
                <a:gd name="T34" fmla="*/ 224 w 160"/>
                <a:gd name="T35" fmla="*/ 4141 h 756"/>
                <a:gd name="T36" fmla="*/ 2334 w 160"/>
                <a:gd name="T37" fmla="*/ 8042 h 756"/>
                <a:gd name="T38" fmla="*/ 2334 w 160"/>
                <a:gd name="T39" fmla="*/ 11838 h 756"/>
                <a:gd name="T40" fmla="*/ 319 w 160"/>
                <a:gd name="T41" fmla="*/ 9126 h 756"/>
                <a:gd name="T42" fmla="*/ 2334 w 160"/>
                <a:gd name="T43" fmla="*/ 12986 h 756"/>
                <a:gd name="T44" fmla="*/ 2334 w 160"/>
                <a:gd name="T45" fmla="*/ 16598 h 756"/>
                <a:gd name="T46" fmla="*/ 319 w 160"/>
                <a:gd name="T47" fmla="*/ 14014 h 756"/>
                <a:gd name="T48" fmla="*/ 2334 w 160"/>
                <a:gd name="T49" fmla="*/ 17815 h 756"/>
                <a:gd name="T50" fmla="*/ 2306 w 160"/>
                <a:gd name="T51" fmla="*/ 22018 h 756"/>
                <a:gd name="T52" fmla="*/ 156 w 160"/>
                <a:gd name="T53" fmla="*/ 18590 h 756"/>
                <a:gd name="T54" fmla="*/ 2306 w 160"/>
                <a:gd name="T55" fmla="*/ 22453 h 756"/>
                <a:gd name="T56" fmla="*/ 2306 w 160"/>
                <a:gd name="T57" fmla="*/ 23546 h 756"/>
                <a:gd name="T58" fmla="*/ 2679 w 160"/>
                <a:gd name="T59" fmla="*/ 23546 h 756"/>
                <a:gd name="T60" fmla="*/ 2679 w 160"/>
                <a:gd name="T61" fmla="*/ 23235 h 756"/>
                <a:gd name="T62" fmla="*/ 4666 w 160"/>
                <a:gd name="T63" fmla="*/ 19474 h 756"/>
                <a:gd name="T64" fmla="*/ 2679 w 160"/>
                <a:gd name="T65" fmla="*/ 21834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4480 w 152"/>
                <a:gd name="T1" fmla="*/ 7386 h 237"/>
                <a:gd name="T2" fmla="*/ 340 w 152"/>
                <a:gd name="T3" fmla="*/ 0 h 237"/>
                <a:gd name="T4" fmla="*/ 4480 w 152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3504 w 129"/>
                <a:gd name="T1" fmla="*/ 6150 h 220"/>
                <a:gd name="T2" fmla="*/ 3372 w 129"/>
                <a:gd name="T3" fmla="*/ 5928 h 220"/>
                <a:gd name="T4" fmla="*/ 3119 w 129"/>
                <a:gd name="T5" fmla="*/ 5559 h 220"/>
                <a:gd name="T6" fmla="*/ 3003 w 129"/>
                <a:gd name="T7" fmla="*/ 5403 h 220"/>
                <a:gd name="T8" fmla="*/ 2750 w 129"/>
                <a:gd name="T9" fmla="*/ 4928 h 220"/>
                <a:gd name="T10" fmla="*/ 2721 w 129"/>
                <a:gd name="T11" fmla="*/ 4805 h 220"/>
                <a:gd name="T12" fmla="*/ 2565 w 129"/>
                <a:gd name="T13" fmla="*/ 4552 h 220"/>
                <a:gd name="T14" fmla="*/ 2431 w 129"/>
                <a:gd name="T15" fmla="*/ 4347 h 220"/>
                <a:gd name="T16" fmla="*/ 2381 w 129"/>
                <a:gd name="T17" fmla="*/ 4212 h 220"/>
                <a:gd name="T18" fmla="*/ 2315 w 129"/>
                <a:gd name="T19" fmla="*/ 4117 h 220"/>
                <a:gd name="T20" fmla="*/ 2130 w 129"/>
                <a:gd name="T21" fmla="*/ 3872 h 220"/>
                <a:gd name="T22" fmla="*/ 2062 w 129"/>
                <a:gd name="T23" fmla="*/ 3777 h 220"/>
                <a:gd name="T24" fmla="*/ 1967 w 129"/>
                <a:gd name="T25" fmla="*/ 3593 h 220"/>
                <a:gd name="T26" fmla="*/ 1877 w 129"/>
                <a:gd name="T27" fmla="*/ 3437 h 220"/>
                <a:gd name="T28" fmla="*/ 1717 w 129"/>
                <a:gd name="T29" fmla="*/ 3207 h 220"/>
                <a:gd name="T30" fmla="*/ 1598 w 129"/>
                <a:gd name="T31" fmla="*/ 2971 h 220"/>
                <a:gd name="T32" fmla="*/ 1532 w 129"/>
                <a:gd name="T33" fmla="*/ 2867 h 220"/>
                <a:gd name="T34" fmla="*/ 1492 w 129"/>
                <a:gd name="T35" fmla="*/ 2749 h 220"/>
                <a:gd name="T36" fmla="*/ 1442 w 129"/>
                <a:gd name="T37" fmla="*/ 2683 h 220"/>
                <a:gd name="T38" fmla="*/ 1402 w 129"/>
                <a:gd name="T39" fmla="*/ 2654 h 220"/>
                <a:gd name="T40" fmla="*/ 1348 w 129"/>
                <a:gd name="T41" fmla="*/ 2520 h 220"/>
                <a:gd name="T42" fmla="*/ 1123 w 129"/>
                <a:gd name="T43" fmla="*/ 2179 h 220"/>
                <a:gd name="T44" fmla="*/ 1057 w 129"/>
                <a:gd name="T45" fmla="*/ 2061 h 220"/>
                <a:gd name="T46" fmla="*/ 967 w 129"/>
                <a:gd name="T47" fmla="*/ 1900 h 220"/>
                <a:gd name="T48" fmla="*/ 844 w 129"/>
                <a:gd name="T49" fmla="*/ 1647 h 220"/>
                <a:gd name="T50" fmla="*/ 844 w 129"/>
                <a:gd name="T51" fmla="*/ 1532 h 220"/>
                <a:gd name="T52" fmla="*/ 716 w 129"/>
                <a:gd name="T53" fmla="*/ 1463 h 220"/>
                <a:gd name="T54" fmla="*/ 619 w 129"/>
                <a:gd name="T55" fmla="*/ 1402 h 220"/>
                <a:gd name="T56" fmla="*/ 570 w 129"/>
                <a:gd name="T57" fmla="*/ 1257 h 220"/>
                <a:gd name="T58" fmla="*/ 532 w 129"/>
                <a:gd name="T59" fmla="*/ 1257 h 220"/>
                <a:gd name="T60" fmla="*/ 504 w 129"/>
                <a:gd name="T61" fmla="*/ 1189 h 220"/>
                <a:gd name="T62" fmla="*/ 504 w 129"/>
                <a:gd name="T63" fmla="*/ 1028 h 220"/>
                <a:gd name="T64" fmla="*/ 369 w 129"/>
                <a:gd name="T65" fmla="*/ 967 h 220"/>
                <a:gd name="T66" fmla="*/ 369 w 129"/>
                <a:gd name="T67" fmla="*/ 910 h 220"/>
                <a:gd name="T68" fmla="*/ 279 w 129"/>
                <a:gd name="T69" fmla="*/ 804 h 220"/>
                <a:gd name="T70" fmla="*/ 251 w 129"/>
                <a:gd name="T71" fmla="*/ 716 h 220"/>
                <a:gd name="T72" fmla="*/ 319 w 129"/>
                <a:gd name="T73" fmla="*/ 716 h 220"/>
                <a:gd name="T74" fmla="*/ 184 w 129"/>
                <a:gd name="T75" fmla="*/ 570 h 220"/>
                <a:gd name="T76" fmla="*/ 95 w 129"/>
                <a:gd name="T77" fmla="*/ 251 h 220"/>
                <a:gd name="T78" fmla="*/ 66 w 129"/>
                <a:gd name="T79" fmla="*/ 184 h 220"/>
                <a:gd name="T80" fmla="*/ 0 w 129"/>
                <a:gd name="T81" fmla="*/ 0 h 220"/>
                <a:gd name="T82" fmla="*/ 66 w 129"/>
                <a:gd name="T83" fmla="*/ 95 h 220"/>
                <a:gd name="T84" fmla="*/ 95 w 129"/>
                <a:gd name="T85" fmla="*/ 225 h 220"/>
                <a:gd name="T86" fmla="*/ 340 w 129"/>
                <a:gd name="T87" fmla="*/ 503 h 220"/>
                <a:gd name="T88" fmla="*/ 660 w 129"/>
                <a:gd name="T89" fmla="*/ 1005 h 220"/>
                <a:gd name="T90" fmla="*/ 967 w 129"/>
                <a:gd name="T91" fmla="*/ 1491 h 220"/>
                <a:gd name="T92" fmla="*/ 1218 w 129"/>
                <a:gd name="T93" fmla="*/ 1900 h 220"/>
                <a:gd name="T94" fmla="*/ 1442 w 129"/>
                <a:gd name="T95" fmla="*/ 2286 h 220"/>
                <a:gd name="T96" fmla="*/ 1783 w 129"/>
                <a:gd name="T97" fmla="*/ 2933 h 220"/>
                <a:gd name="T98" fmla="*/ 1967 w 129"/>
                <a:gd name="T99" fmla="*/ 3274 h 220"/>
                <a:gd name="T100" fmla="*/ 2192 w 129"/>
                <a:gd name="T101" fmla="*/ 3749 h 220"/>
                <a:gd name="T102" fmla="*/ 3159 w 129"/>
                <a:gd name="T103" fmla="*/ 5219 h 220"/>
                <a:gd name="T104" fmla="*/ 3343 w 129"/>
                <a:gd name="T105" fmla="*/ 5614 h 220"/>
                <a:gd name="T106" fmla="*/ 3913 w 129"/>
                <a:gd name="T107" fmla="*/ 6800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1910 w 98"/>
                <a:gd name="T1" fmla="*/ 118 h 188"/>
                <a:gd name="T2" fmla="*/ 438 w 98"/>
                <a:gd name="T3" fmla="*/ 5850 h 188"/>
                <a:gd name="T4" fmla="*/ 2483 w 98"/>
                <a:gd name="T5" fmla="*/ 3609 h 188"/>
                <a:gd name="T6" fmla="*/ 1910 w 98"/>
                <a:gd name="T7" fmla="*/ 118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552 w 50"/>
                <a:gd name="T1" fmla="*/ 0 h 157"/>
                <a:gd name="T2" fmla="*/ 0 w 50"/>
                <a:gd name="T3" fmla="*/ 4896 h 157"/>
                <a:gd name="T4" fmla="*/ 1119 w 50"/>
                <a:gd name="T5" fmla="*/ 3457 h 157"/>
                <a:gd name="T6" fmla="*/ 552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2063 w 107"/>
                <a:gd name="T1" fmla="*/ 118 h 211"/>
                <a:gd name="T2" fmla="*/ 495 w 107"/>
                <a:gd name="T3" fmla="*/ 6545 h 211"/>
                <a:gd name="T4" fmla="*/ 2680 w 107"/>
                <a:gd name="T5" fmla="*/ 4038 h 211"/>
                <a:gd name="T6" fmla="*/ 2063 w 107"/>
                <a:gd name="T7" fmla="*/ 118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602 w 54"/>
                <a:gd name="T1" fmla="*/ 0 h 176"/>
                <a:gd name="T2" fmla="*/ 0 w 54"/>
                <a:gd name="T3" fmla="*/ 5491 h 176"/>
                <a:gd name="T4" fmla="*/ 1197 w 54"/>
                <a:gd name="T5" fmla="*/ 3893 h 176"/>
                <a:gd name="T6" fmla="*/ 60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2118 w 108"/>
                <a:gd name="T1" fmla="*/ 94 h 211"/>
                <a:gd name="T2" fmla="*/ 463 w 108"/>
                <a:gd name="T3" fmla="*/ 6545 h 211"/>
                <a:gd name="T4" fmla="*/ 2699 w 108"/>
                <a:gd name="T5" fmla="*/ 4038 h 211"/>
                <a:gd name="T6" fmla="*/ 2118 w 108"/>
                <a:gd name="T7" fmla="*/ 94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623 w 54"/>
                <a:gd name="T1" fmla="*/ 0 h 176"/>
                <a:gd name="T2" fmla="*/ 0 w 54"/>
                <a:gd name="T3" fmla="*/ 5491 h 176"/>
                <a:gd name="T4" fmla="*/ 1225 w 54"/>
                <a:gd name="T5" fmla="*/ 3933 h 176"/>
                <a:gd name="T6" fmla="*/ 623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1237 w 108"/>
                <a:gd name="T1" fmla="*/ 94 h 210"/>
                <a:gd name="T2" fmla="*/ 2855 w 108"/>
                <a:gd name="T3" fmla="*/ 6538 h 210"/>
                <a:gd name="T4" fmla="*/ 685 w 108"/>
                <a:gd name="T5" fmla="*/ 3977 h 210"/>
                <a:gd name="T6" fmla="*/ 1237 w 108"/>
                <a:gd name="T7" fmla="*/ 9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068 w 54"/>
                <a:gd name="T1" fmla="*/ 0 h 177"/>
                <a:gd name="T2" fmla="*/ 1653 w 54"/>
                <a:gd name="T3" fmla="*/ 5505 h 177"/>
                <a:gd name="T4" fmla="*/ 520 w 54"/>
                <a:gd name="T5" fmla="*/ 3859 h 177"/>
                <a:gd name="T6" fmla="*/ 1068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4418 w 151"/>
                <a:gd name="T1" fmla="*/ 7386 h 237"/>
                <a:gd name="T2" fmla="*/ 316 w 151"/>
                <a:gd name="T3" fmla="*/ 0 h 237"/>
                <a:gd name="T4" fmla="*/ 4418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225 w 151"/>
                <a:gd name="T1" fmla="*/ 7386 h 237"/>
                <a:gd name="T2" fmla="*/ 4376 w 151"/>
                <a:gd name="T3" fmla="*/ 0 h 237"/>
                <a:gd name="T4" fmla="*/ 225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250 w 151"/>
                <a:gd name="T1" fmla="*/ 7400 h 238"/>
                <a:gd name="T2" fmla="*/ 4324 w 151"/>
                <a:gd name="T3" fmla="*/ 0 h 238"/>
                <a:gd name="T4" fmla="*/ 250 w 151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222 w 149"/>
                <a:gd name="T1" fmla="*/ 7400 h 238"/>
                <a:gd name="T2" fmla="*/ 4363 w 149"/>
                <a:gd name="T3" fmla="*/ 0 h 238"/>
                <a:gd name="T4" fmla="*/ 222 w 149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4494 w 151"/>
                <a:gd name="T1" fmla="*/ 7312 h 235"/>
                <a:gd name="T2" fmla="*/ 340 w 151"/>
                <a:gd name="T3" fmla="*/ 0 h 235"/>
                <a:gd name="T4" fmla="*/ 4494 w 151"/>
                <a:gd name="T5" fmla="*/ 7312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185 w 150"/>
                <a:gd name="T1" fmla="*/ 7375 h 236"/>
                <a:gd name="T2" fmla="*/ 4385 w 150"/>
                <a:gd name="T3" fmla="*/ 0 h 236"/>
                <a:gd name="T4" fmla="*/ 185 w 150"/>
                <a:gd name="T5" fmla="*/ 7375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4494 w 151"/>
                <a:gd name="T1" fmla="*/ 7386 h 237"/>
                <a:gd name="T2" fmla="*/ 340 w 151"/>
                <a:gd name="T3" fmla="*/ 0 h 237"/>
                <a:gd name="T4" fmla="*/ 4494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4480 w 152"/>
                <a:gd name="T1" fmla="*/ 7400 h 238"/>
                <a:gd name="T2" fmla="*/ 340 w 152"/>
                <a:gd name="T3" fmla="*/ 0 h 238"/>
                <a:gd name="T4" fmla="*/ 4480 w 152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184 w 136"/>
                <a:gd name="T1" fmla="*/ 6612 h 212"/>
                <a:gd name="T2" fmla="*/ 3906 w 136"/>
                <a:gd name="T3" fmla="*/ 0 h 212"/>
                <a:gd name="T4" fmla="*/ 184 w 136"/>
                <a:gd name="T5" fmla="*/ 6612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406 w 127"/>
                <a:gd name="T1" fmla="*/ 6442 h 233"/>
                <a:gd name="T2" fmla="*/ 524 w 127"/>
                <a:gd name="T3" fmla="*/ 6229 h 233"/>
                <a:gd name="T4" fmla="*/ 713 w 127"/>
                <a:gd name="T5" fmla="*/ 5777 h 233"/>
                <a:gd name="T6" fmla="*/ 803 w 127"/>
                <a:gd name="T7" fmla="*/ 5593 h 233"/>
                <a:gd name="T8" fmla="*/ 1094 w 127"/>
                <a:gd name="T9" fmla="*/ 5195 h 233"/>
                <a:gd name="T10" fmla="*/ 1150 w 127"/>
                <a:gd name="T11" fmla="*/ 4999 h 233"/>
                <a:gd name="T12" fmla="*/ 1306 w 127"/>
                <a:gd name="T13" fmla="*/ 4749 h 233"/>
                <a:gd name="T14" fmla="*/ 1434 w 127"/>
                <a:gd name="T15" fmla="*/ 4536 h 233"/>
                <a:gd name="T16" fmla="*/ 1528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720 h 233"/>
                <a:gd name="T26" fmla="*/ 1963 w 127"/>
                <a:gd name="T27" fmla="*/ 3528 h 233"/>
                <a:gd name="T28" fmla="*/ 2060 w 127"/>
                <a:gd name="T29" fmla="*/ 3323 h 233"/>
                <a:gd name="T30" fmla="*/ 2216 w 127"/>
                <a:gd name="T31" fmla="*/ 3070 h 233"/>
                <a:gd name="T32" fmla="*/ 2244 w 127"/>
                <a:gd name="T33" fmla="*/ 2937 h 233"/>
                <a:gd name="T34" fmla="*/ 2331 w 127"/>
                <a:gd name="T35" fmla="*/ 2840 h 233"/>
                <a:gd name="T36" fmla="*/ 2372 w 127"/>
                <a:gd name="T37" fmla="*/ 2724 h 233"/>
                <a:gd name="T38" fmla="*/ 2372 w 127"/>
                <a:gd name="T39" fmla="*/ 2684 h 233"/>
                <a:gd name="T40" fmla="*/ 2466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99 h 233"/>
                <a:gd name="T52" fmla="*/ 3085 w 127"/>
                <a:gd name="T53" fmla="*/ 1443 h 233"/>
                <a:gd name="T54" fmla="*/ 3085 w 127"/>
                <a:gd name="T55" fmla="*/ 1348 h 233"/>
                <a:gd name="T56" fmla="*/ 3175 w 127"/>
                <a:gd name="T57" fmla="*/ 1192 h 233"/>
                <a:gd name="T58" fmla="*/ 3175 w 127"/>
                <a:gd name="T59" fmla="*/ 1152 h 233"/>
                <a:gd name="T60" fmla="*/ 3203 w 127"/>
                <a:gd name="T61" fmla="*/ 109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54 w 127"/>
                <a:gd name="T71" fmla="*/ 594 h 233"/>
                <a:gd name="T72" fmla="*/ 3494 w 127"/>
                <a:gd name="T73" fmla="*/ 717 h 233"/>
                <a:gd name="T74" fmla="*/ 3609 w 127"/>
                <a:gd name="T75" fmla="*/ 504 h 233"/>
                <a:gd name="T76" fmla="*/ 3794 w 127"/>
                <a:gd name="T77" fmla="*/ 251 h 233"/>
                <a:gd name="T78" fmla="*/ 3862 w 127"/>
                <a:gd name="T79" fmla="*/ 184 h 233"/>
                <a:gd name="T80" fmla="*/ 3957 w 127"/>
                <a:gd name="T81" fmla="*/ 0 h 233"/>
                <a:gd name="T82" fmla="*/ 3957 w 127"/>
                <a:gd name="T83" fmla="*/ 95 h 233"/>
                <a:gd name="T84" fmla="*/ 3834 w 127"/>
                <a:gd name="T85" fmla="*/ 251 h 233"/>
                <a:gd name="T86" fmla="*/ 3706 w 127"/>
                <a:gd name="T87" fmla="*/ 570 h 233"/>
                <a:gd name="T88" fmla="*/ 3425 w 127"/>
                <a:gd name="T89" fmla="*/ 1097 h 233"/>
                <a:gd name="T90" fmla="*/ 3154 w 127"/>
                <a:gd name="T91" fmla="*/ 1696 h 233"/>
                <a:gd name="T92" fmla="*/ 2901 w 127"/>
                <a:gd name="T93" fmla="*/ 2152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28 h 233"/>
                <a:gd name="T100" fmla="*/ 1807 w 127"/>
                <a:gd name="T101" fmla="*/ 3966 h 233"/>
                <a:gd name="T102" fmla="*/ 1028 w 127"/>
                <a:gd name="T103" fmla="*/ 5593 h 233"/>
                <a:gd name="T104" fmla="*/ 803 w 127"/>
                <a:gd name="T105" fmla="*/ 6028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406 w 127"/>
                <a:gd name="T1" fmla="*/ 6392 h 233"/>
                <a:gd name="T2" fmla="*/ 524 w 127"/>
                <a:gd name="T3" fmla="*/ 6180 h 233"/>
                <a:gd name="T4" fmla="*/ 713 w 127"/>
                <a:gd name="T5" fmla="*/ 5705 h 233"/>
                <a:gd name="T6" fmla="*/ 803 w 127"/>
                <a:gd name="T7" fmla="*/ 5561 h 233"/>
                <a:gd name="T8" fmla="*/ 1122 w 127"/>
                <a:gd name="T9" fmla="*/ 5115 h 233"/>
                <a:gd name="T10" fmla="*/ 1150 w 127"/>
                <a:gd name="T11" fmla="*/ 4971 h 233"/>
                <a:gd name="T12" fmla="*/ 1306 w 127"/>
                <a:gd name="T13" fmla="*/ 4681 h 233"/>
                <a:gd name="T14" fmla="*/ 1434 w 127"/>
                <a:gd name="T15" fmla="*/ 4473 h 233"/>
                <a:gd name="T16" fmla="*/ 1528 w 127"/>
                <a:gd name="T17" fmla="*/ 4341 h 233"/>
                <a:gd name="T18" fmla="*/ 1557 w 127"/>
                <a:gd name="T19" fmla="*/ 4247 h 233"/>
                <a:gd name="T20" fmla="*/ 1684 w 127"/>
                <a:gd name="T21" fmla="*/ 3973 h 233"/>
                <a:gd name="T22" fmla="*/ 1781 w 127"/>
                <a:gd name="T23" fmla="*/ 3855 h 233"/>
                <a:gd name="T24" fmla="*/ 1807 w 127"/>
                <a:gd name="T25" fmla="*/ 3673 h 233"/>
                <a:gd name="T26" fmla="*/ 1963 w 127"/>
                <a:gd name="T27" fmla="*/ 3472 h 233"/>
                <a:gd name="T28" fmla="*/ 2060 w 127"/>
                <a:gd name="T29" fmla="*/ 3288 h 233"/>
                <a:gd name="T30" fmla="*/ 2216 w 127"/>
                <a:gd name="T31" fmla="*/ 3014 h 233"/>
                <a:gd name="T32" fmla="*/ 2265 w 127"/>
                <a:gd name="T33" fmla="*/ 2892 h 233"/>
                <a:gd name="T34" fmla="*/ 2331 w 127"/>
                <a:gd name="T35" fmla="*/ 2785 h 233"/>
                <a:gd name="T36" fmla="*/ 2372 w 127"/>
                <a:gd name="T37" fmla="*/ 2736 h 233"/>
                <a:gd name="T38" fmla="*/ 2400 w 127"/>
                <a:gd name="T39" fmla="*/ 2641 h 233"/>
                <a:gd name="T40" fmla="*/ 2466 w 127"/>
                <a:gd name="T41" fmla="*/ 2552 h 233"/>
                <a:gd name="T42" fmla="*/ 2650 w 127"/>
                <a:gd name="T43" fmla="*/ 2167 h 233"/>
                <a:gd name="T44" fmla="*/ 2740 w 127"/>
                <a:gd name="T45" fmla="*/ 2011 h 233"/>
                <a:gd name="T46" fmla="*/ 2835 w 127"/>
                <a:gd name="T47" fmla="*/ 1921 h 233"/>
                <a:gd name="T48" fmla="*/ 2953 w 127"/>
                <a:gd name="T49" fmla="*/ 1617 h 233"/>
                <a:gd name="T50" fmla="*/ 3047 w 127"/>
                <a:gd name="T51" fmla="*/ 1577 h 233"/>
                <a:gd name="T52" fmla="*/ 3085 w 127"/>
                <a:gd name="T53" fmla="*/ 1433 h 233"/>
                <a:gd name="T54" fmla="*/ 3085 w 127"/>
                <a:gd name="T55" fmla="*/ 1303 h 233"/>
                <a:gd name="T56" fmla="*/ 3175 w 127"/>
                <a:gd name="T57" fmla="*/ 1180 h 233"/>
                <a:gd name="T58" fmla="*/ 3175 w 127"/>
                <a:gd name="T59" fmla="*/ 1119 h 233"/>
                <a:gd name="T60" fmla="*/ 3241 w 127"/>
                <a:gd name="T61" fmla="*/ 1093 h 233"/>
                <a:gd name="T62" fmla="*/ 3338 w 127"/>
                <a:gd name="T63" fmla="*/ 998 h 233"/>
                <a:gd name="T64" fmla="*/ 3359 w 127"/>
                <a:gd name="T65" fmla="*/ 869 h 233"/>
                <a:gd name="T66" fmla="*/ 3387 w 127"/>
                <a:gd name="T67" fmla="*/ 840 h 233"/>
                <a:gd name="T68" fmla="*/ 3425 w 127"/>
                <a:gd name="T69" fmla="*/ 685 h 233"/>
                <a:gd name="T70" fmla="*/ 3454 w 127"/>
                <a:gd name="T71" fmla="*/ 590 h 233"/>
                <a:gd name="T72" fmla="*/ 3494 w 127"/>
                <a:gd name="T73" fmla="*/ 659 h 233"/>
                <a:gd name="T74" fmla="*/ 3609 w 127"/>
                <a:gd name="T75" fmla="*/ 463 h 233"/>
                <a:gd name="T76" fmla="*/ 3834 w 127"/>
                <a:gd name="T77" fmla="*/ 250 h 233"/>
                <a:gd name="T78" fmla="*/ 3888 w 127"/>
                <a:gd name="T79" fmla="*/ 184 h 233"/>
                <a:gd name="T80" fmla="*/ 3957 w 127"/>
                <a:gd name="T81" fmla="*/ 0 h 233"/>
                <a:gd name="T82" fmla="*/ 3957 w 127"/>
                <a:gd name="T83" fmla="*/ 66 h 233"/>
                <a:gd name="T84" fmla="*/ 3862 w 127"/>
                <a:gd name="T85" fmla="*/ 250 h 233"/>
                <a:gd name="T86" fmla="*/ 3706 w 127"/>
                <a:gd name="T87" fmla="*/ 552 h 233"/>
                <a:gd name="T88" fmla="*/ 3454 w 127"/>
                <a:gd name="T89" fmla="*/ 1093 h 233"/>
                <a:gd name="T90" fmla="*/ 3154 w 127"/>
                <a:gd name="T91" fmla="*/ 1671 h 233"/>
                <a:gd name="T92" fmla="*/ 2901 w 127"/>
                <a:gd name="T93" fmla="*/ 2117 h 233"/>
                <a:gd name="T94" fmla="*/ 2740 w 127"/>
                <a:gd name="T95" fmla="*/ 2486 h 233"/>
                <a:gd name="T96" fmla="*/ 2331 w 127"/>
                <a:gd name="T97" fmla="*/ 3132 h 233"/>
                <a:gd name="T98" fmla="*/ 2121 w 127"/>
                <a:gd name="T99" fmla="*/ 3472 h 233"/>
                <a:gd name="T100" fmla="*/ 1807 w 127"/>
                <a:gd name="T101" fmla="*/ 3973 h 233"/>
                <a:gd name="T102" fmla="*/ 1004 w 127"/>
                <a:gd name="T103" fmla="*/ 5561 h 233"/>
                <a:gd name="T104" fmla="*/ 803 w 127"/>
                <a:gd name="T105" fmla="*/ 5956 h 233"/>
                <a:gd name="T106" fmla="*/ 28 w 127"/>
                <a:gd name="T107" fmla="*/ 711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368 w 114"/>
                <a:gd name="T1" fmla="*/ 5697 h 209"/>
                <a:gd name="T2" fmla="*/ 500 w 114"/>
                <a:gd name="T3" fmla="*/ 5515 h 209"/>
                <a:gd name="T4" fmla="*/ 656 w 114"/>
                <a:gd name="T5" fmla="*/ 5107 h 209"/>
                <a:gd name="T6" fmla="*/ 708 w 114"/>
                <a:gd name="T7" fmla="*/ 4947 h 209"/>
                <a:gd name="T8" fmla="*/ 958 w 114"/>
                <a:gd name="T9" fmla="*/ 4557 h 209"/>
                <a:gd name="T10" fmla="*/ 1052 w 114"/>
                <a:gd name="T11" fmla="*/ 4463 h 209"/>
                <a:gd name="T12" fmla="*/ 1142 w 114"/>
                <a:gd name="T13" fmla="*/ 4213 h 209"/>
                <a:gd name="T14" fmla="*/ 1303 w 114"/>
                <a:gd name="T15" fmla="*/ 3989 h 209"/>
                <a:gd name="T16" fmla="*/ 1326 w 114"/>
                <a:gd name="T17" fmla="*/ 3902 h 209"/>
                <a:gd name="T18" fmla="*/ 1364 w 114"/>
                <a:gd name="T19" fmla="*/ 3779 h 209"/>
                <a:gd name="T20" fmla="*/ 1487 w 114"/>
                <a:gd name="T21" fmla="*/ 3534 h 209"/>
                <a:gd name="T22" fmla="*/ 1548 w 114"/>
                <a:gd name="T23" fmla="*/ 3439 h 209"/>
                <a:gd name="T24" fmla="*/ 1614 w 114"/>
                <a:gd name="T25" fmla="*/ 3284 h 209"/>
                <a:gd name="T26" fmla="*/ 1732 w 114"/>
                <a:gd name="T27" fmla="*/ 3121 h 209"/>
                <a:gd name="T28" fmla="*/ 1826 w 114"/>
                <a:gd name="T29" fmla="*/ 2916 h 209"/>
                <a:gd name="T30" fmla="*/ 1961 w 114"/>
                <a:gd name="T31" fmla="*/ 2694 h 209"/>
                <a:gd name="T32" fmla="*/ 1982 w 114"/>
                <a:gd name="T33" fmla="*/ 2599 h 209"/>
                <a:gd name="T34" fmla="*/ 2105 w 114"/>
                <a:gd name="T35" fmla="*/ 2510 h 209"/>
                <a:gd name="T36" fmla="*/ 2143 w 114"/>
                <a:gd name="T37" fmla="*/ 2415 h 209"/>
                <a:gd name="T38" fmla="*/ 2143 w 114"/>
                <a:gd name="T39" fmla="*/ 2387 h 209"/>
                <a:gd name="T40" fmla="*/ 2166 w 114"/>
                <a:gd name="T41" fmla="*/ 2260 h 209"/>
                <a:gd name="T42" fmla="*/ 2350 w 114"/>
                <a:gd name="T43" fmla="*/ 1953 h 209"/>
                <a:gd name="T44" fmla="*/ 2416 w 114"/>
                <a:gd name="T45" fmla="*/ 1826 h 209"/>
                <a:gd name="T46" fmla="*/ 2482 w 114"/>
                <a:gd name="T47" fmla="*/ 1708 h 209"/>
                <a:gd name="T48" fmla="*/ 2638 w 114"/>
                <a:gd name="T49" fmla="*/ 1429 h 209"/>
                <a:gd name="T50" fmla="*/ 2735 w 114"/>
                <a:gd name="T51" fmla="*/ 1429 h 209"/>
                <a:gd name="T52" fmla="*/ 2735 w 114"/>
                <a:gd name="T53" fmla="*/ 1274 h 209"/>
                <a:gd name="T54" fmla="*/ 2735 w 114"/>
                <a:gd name="T55" fmla="*/ 1179 h 209"/>
                <a:gd name="T56" fmla="*/ 2784 w 114"/>
                <a:gd name="T57" fmla="*/ 1090 h 209"/>
                <a:gd name="T58" fmla="*/ 2784 w 114"/>
                <a:gd name="T59" fmla="*/ 986 h 209"/>
                <a:gd name="T60" fmla="*/ 2850 w 114"/>
                <a:gd name="T61" fmla="*/ 958 h 209"/>
                <a:gd name="T62" fmla="*/ 2985 w 114"/>
                <a:gd name="T63" fmla="*/ 889 h 209"/>
                <a:gd name="T64" fmla="*/ 2985 w 114"/>
                <a:gd name="T65" fmla="*/ 802 h 209"/>
                <a:gd name="T66" fmla="*/ 3006 w 114"/>
                <a:gd name="T67" fmla="*/ 708 h 209"/>
                <a:gd name="T68" fmla="*/ 3035 w 114"/>
                <a:gd name="T69" fmla="*/ 618 h 209"/>
                <a:gd name="T70" fmla="*/ 3101 w 114"/>
                <a:gd name="T71" fmla="*/ 552 h 209"/>
                <a:gd name="T72" fmla="*/ 3129 w 114"/>
                <a:gd name="T73" fmla="*/ 590 h 209"/>
                <a:gd name="T74" fmla="*/ 3190 w 114"/>
                <a:gd name="T75" fmla="*/ 406 h 209"/>
                <a:gd name="T76" fmla="*/ 3374 w 114"/>
                <a:gd name="T77" fmla="*/ 250 h 209"/>
                <a:gd name="T78" fmla="*/ 3440 w 114"/>
                <a:gd name="T79" fmla="*/ 156 h 209"/>
                <a:gd name="T80" fmla="*/ 3535 w 114"/>
                <a:gd name="T81" fmla="*/ 0 h 209"/>
                <a:gd name="T82" fmla="*/ 3535 w 114"/>
                <a:gd name="T83" fmla="*/ 94 h 209"/>
                <a:gd name="T84" fmla="*/ 3374 w 114"/>
                <a:gd name="T85" fmla="*/ 184 h 209"/>
                <a:gd name="T86" fmla="*/ 3313 w 114"/>
                <a:gd name="T87" fmla="*/ 524 h 209"/>
                <a:gd name="T88" fmla="*/ 3075 w 114"/>
                <a:gd name="T89" fmla="*/ 986 h 209"/>
                <a:gd name="T90" fmla="*/ 2784 w 114"/>
                <a:gd name="T91" fmla="*/ 1486 h 209"/>
                <a:gd name="T92" fmla="*/ 2572 w 114"/>
                <a:gd name="T93" fmla="*/ 1913 h 209"/>
                <a:gd name="T94" fmla="*/ 2445 w 114"/>
                <a:gd name="T95" fmla="*/ 2231 h 209"/>
                <a:gd name="T96" fmla="*/ 2105 w 114"/>
                <a:gd name="T97" fmla="*/ 2849 h 209"/>
                <a:gd name="T98" fmla="*/ 1892 w 114"/>
                <a:gd name="T99" fmla="*/ 3121 h 209"/>
                <a:gd name="T100" fmla="*/ 1642 w 114"/>
                <a:gd name="T101" fmla="*/ 3534 h 209"/>
                <a:gd name="T102" fmla="*/ 934 w 114"/>
                <a:gd name="T103" fmla="*/ 4947 h 209"/>
                <a:gd name="T104" fmla="*/ 708 w 114"/>
                <a:gd name="T105" fmla="*/ 5352 h 209"/>
                <a:gd name="T106" fmla="*/ 28 w 114"/>
                <a:gd name="T107" fmla="*/ 6355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3679 w 135"/>
                <a:gd name="T1" fmla="*/ 6265 h 224"/>
                <a:gd name="T2" fmla="*/ 3523 w 135"/>
                <a:gd name="T3" fmla="*/ 6052 h 224"/>
                <a:gd name="T4" fmla="*/ 3244 w 135"/>
                <a:gd name="T5" fmla="*/ 5643 h 224"/>
                <a:gd name="T6" fmla="*/ 3178 w 135"/>
                <a:gd name="T7" fmla="*/ 5508 h 224"/>
                <a:gd name="T8" fmla="*/ 2904 w 135"/>
                <a:gd name="T9" fmla="*/ 5021 h 224"/>
                <a:gd name="T10" fmla="*/ 2836 w 135"/>
                <a:gd name="T11" fmla="*/ 4888 h 224"/>
                <a:gd name="T12" fmla="*/ 2680 w 135"/>
                <a:gd name="T13" fmla="*/ 4675 h 224"/>
                <a:gd name="T14" fmla="*/ 2557 w 135"/>
                <a:gd name="T15" fmla="*/ 4422 h 224"/>
                <a:gd name="T16" fmla="*/ 2467 w 135"/>
                <a:gd name="T17" fmla="*/ 4294 h 224"/>
                <a:gd name="T18" fmla="*/ 2401 w 135"/>
                <a:gd name="T19" fmla="*/ 4200 h 224"/>
                <a:gd name="T20" fmla="*/ 2266 w 135"/>
                <a:gd name="T21" fmla="*/ 3947 h 224"/>
                <a:gd name="T22" fmla="*/ 2150 w 135"/>
                <a:gd name="T23" fmla="*/ 3857 h 224"/>
                <a:gd name="T24" fmla="*/ 2061 w 135"/>
                <a:gd name="T25" fmla="*/ 3696 h 224"/>
                <a:gd name="T26" fmla="*/ 1966 w 135"/>
                <a:gd name="T27" fmla="*/ 3511 h 224"/>
                <a:gd name="T28" fmla="*/ 1831 w 135"/>
                <a:gd name="T29" fmla="*/ 3324 h 224"/>
                <a:gd name="T30" fmla="*/ 1713 w 135"/>
                <a:gd name="T31" fmla="*/ 3045 h 224"/>
                <a:gd name="T32" fmla="*/ 1626 w 135"/>
                <a:gd name="T33" fmla="*/ 2917 h 224"/>
                <a:gd name="T34" fmla="*/ 1597 w 135"/>
                <a:gd name="T35" fmla="*/ 2823 h 224"/>
                <a:gd name="T36" fmla="*/ 1491 w 135"/>
                <a:gd name="T37" fmla="*/ 2726 h 224"/>
                <a:gd name="T38" fmla="*/ 1463 w 135"/>
                <a:gd name="T39" fmla="*/ 2688 h 224"/>
                <a:gd name="T40" fmla="*/ 1441 w 135"/>
                <a:gd name="T41" fmla="*/ 2570 h 224"/>
                <a:gd name="T42" fmla="*/ 1212 w 135"/>
                <a:gd name="T43" fmla="*/ 2222 h 224"/>
                <a:gd name="T44" fmla="*/ 1122 w 135"/>
                <a:gd name="T45" fmla="*/ 2066 h 224"/>
                <a:gd name="T46" fmla="*/ 1028 w 135"/>
                <a:gd name="T47" fmla="*/ 1976 h 224"/>
                <a:gd name="T48" fmla="*/ 872 w 135"/>
                <a:gd name="T49" fmla="*/ 1656 h 224"/>
                <a:gd name="T50" fmla="*/ 910 w 135"/>
                <a:gd name="T51" fmla="*/ 1562 h 224"/>
                <a:gd name="T52" fmla="*/ 775 w 135"/>
                <a:gd name="T53" fmla="*/ 1472 h 224"/>
                <a:gd name="T54" fmla="*/ 688 w 135"/>
                <a:gd name="T55" fmla="*/ 1405 h 224"/>
                <a:gd name="T56" fmla="*/ 619 w 135"/>
                <a:gd name="T57" fmla="*/ 1259 h 224"/>
                <a:gd name="T58" fmla="*/ 591 w 135"/>
                <a:gd name="T59" fmla="*/ 1221 h 224"/>
                <a:gd name="T60" fmla="*/ 591 w 135"/>
                <a:gd name="T61" fmla="*/ 1193 h 224"/>
                <a:gd name="T62" fmla="*/ 529 w 135"/>
                <a:gd name="T63" fmla="*/ 1058 h 224"/>
                <a:gd name="T64" fmla="*/ 406 w 135"/>
                <a:gd name="T65" fmla="*/ 968 h 224"/>
                <a:gd name="T66" fmla="*/ 406 w 135"/>
                <a:gd name="T67" fmla="*/ 913 h 224"/>
                <a:gd name="T68" fmla="*/ 340 w 135"/>
                <a:gd name="T69" fmla="*/ 823 h 224"/>
                <a:gd name="T70" fmla="*/ 250 w 135"/>
                <a:gd name="T71" fmla="*/ 717 h 224"/>
                <a:gd name="T72" fmla="*/ 369 w 135"/>
                <a:gd name="T73" fmla="*/ 717 h 224"/>
                <a:gd name="T74" fmla="*/ 184 w 135"/>
                <a:gd name="T75" fmla="*/ 594 h 224"/>
                <a:gd name="T76" fmla="*/ 156 w 135"/>
                <a:gd name="T77" fmla="*/ 279 h 224"/>
                <a:gd name="T78" fmla="*/ 118 w 135"/>
                <a:gd name="T79" fmla="*/ 156 h 224"/>
                <a:gd name="T80" fmla="*/ 0 w 135"/>
                <a:gd name="T81" fmla="*/ 0 h 224"/>
                <a:gd name="T82" fmla="*/ 95 w 135"/>
                <a:gd name="T83" fmla="*/ 66 h 224"/>
                <a:gd name="T84" fmla="*/ 156 w 135"/>
                <a:gd name="T85" fmla="*/ 251 h 224"/>
                <a:gd name="T86" fmla="*/ 369 w 135"/>
                <a:gd name="T87" fmla="*/ 532 h 224"/>
                <a:gd name="T88" fmla="*/ 688 w 135"/>
                <a:gd name="T89" fmla="*/ 1008 h 224"/>
                <a:gd name="T90" fmla="*/ 1004 w 135"/>
                <a:gd name="T91" fmla="*/ 1533 h 224"/>
                <a:gd name="T92" fmla="*/ 1278 w 135"/>
                <a:gd name="T93" fmla="*/ 1976 h 224"/>
                <a:gd name="T94" fmla="*/ 1491 w 135"/>
                <a:gd name="T95" fmla="*/ 2290 h 224"/>
                <a:gd name="T96" fmla="*/ 1831 w 135"/>
                <a:gd name="T97" fmla="*/ 2939 h 224"/>
                <a:gd name="T98" fmla="*/ 2061 w 135"/>
                <a:gd name="T99" fmla="*/ 3353 h 224"/>
                <a:gd name="T100" fmla="*/ 2311 w 135"/>
                <a:gd name="T101" fmla="*/ 3790 h 224"/>
                <a:gd name="T102" fmla="*/ 3273 w 135"/>
                <a:gd name="T103" fmla="*/ 5324 h 224"/>
                <a:gd name="T104" fmla="*/ 3495 w 135"/>
                <a:gd name="T105" fmla="*/ 5709 h 224"/>
                <a:gd name="T106" fmla="*/ 4093 w 135"/>
                <a:gd name="T107" fmla="*/ 6954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3679 w 135"/>
                <a:gd name="T1" fmla="*/ 6164 h 224"/>
                <a:gd name="T2" fmla="*/ 3552 w 135"/>
                <a:gd name="T3" fmla="*/ 6006 h 224"/>
                <a:gd name="T4" fmla="*/ 3244 w 135"/>
                <a:gd name="T5" fmla="*/ 5599 h 224"/>
                <a:gd name="T6" fmla="*/ 3178 w 135"/>
                <a:gd name="T7" fmla="*/ 5477 h 224"/>
                <a:gd name="T8" fmla="*/ 2904 w 135"/>
                <a:gd name="T9" fmla="*/ 4981 h 224"/>
                <a:gd name="T10" fmla="*/ 2836 w 135"/>
                <a:gd name="T11" fmla="*/ 4818 h 224"/>
                <a:gd name="T12" fmla="*/ 2680 w 135"/>
                <a:gd name="T13" fmla="*/ 4612 h 224"/>
                <a:gd name="T14" fmla="*/ 2557 w 135"/>
                <a:gd name="T15" fmla="*/ 4383 h 224"/>
                <a:gd name="T16" fmla="*/ 2495 w 135"/>
                <a:gd name="T17" fmla="*/ 4267 h 224"/>
                <a:gd name="T18" fmla="*/ 2429 w 135"/>
                <a:gd name="T19" fmla="*/ 4161 h 224"/>
                <a:gd name="T20" fmla="*/ 2245 w 135"/>
                <a:gd name="T21" fmla="*/ 3927 h 224"/>
                <a:gd name="T22" fmla="*/ 2179 w 135"/>
                <a:gd name="T23" fmla="*/ 3793 h 224"/>
                <a:gd name="T24" fmla="*/ 2032 w 135"/>
                <a:gd name="T25" fmla="*/ 3637 h 224"/>
                <a:gd name="T26" fmla="*/ 1966 w 135"/>
                <a:gd name="T27" fmla="*/ 3453 h 224"/>
                <a:gd name="T28" fmla="*/ 1810 w 135"/>
                <a:gd name="T29" fmla="*/ 3268 h 224"/>
                <a:gd name="T30" fmla="*/ 1713 w 135"/>
                <a:gd name="T31" fmla="*/ 3018 h 224"/>
                <a:gd name="T32" fmla="*/ 1626 w 135"/>
                <a:gd name="T33" fmla="*/ 2921 h 224"/>
                <a:gd name="T34" fmla="*/ 1597 w 135"/>
                <a:gd name="T35" fmla="*/ 2806 h 224"/>
                <a:gd name="T36" fmla="*/ 1491 w 135"/>
                <a:gd name="T37" fmla="*/ 2699 h 224"/>
                <a:gd name="T38" fmla="*/ 1463 w 135"/>
                <a:gd name="T39" fmla="*/ 2671 h 224"/>
                <a:gd name="T40" fmla="*/ 1397 w 135"/>
                <a:gd name="T41" fmla="*/ 2555 h 224"/>
                <a:gd name="T42" fmla="*/ 1189 w 135"/>
                <a:gd name="T43" fmla="*/ 2175 h 224"/>
                <a:gd name="T44" fmla="*/ 1122 w 135"/>
                <a:gd name="T45" fmla="*/ 2081 h 224"/>
                <a:gd name="T46" fmla="*/ 1056 w 135"/>
                <a:gd name="T47" fmla="*/ 1962 h 224"/>
                <a:gd name="T48" fmla="*/ 872 w 135"/>
                <a:gd name="T49" fmla="*/ 1646 h 224"/>
                <a:gd name="T50" fmla="*/ 910 w 135"/>
                <a:gd name="T51" fmla="*/ 1556 h 224"/>
                <a:gd name="T52" fmla="*/ 775 w 135"/>
                <a:gd name="T53" fmla="*/ 1462 h 224"/>
                <a:gd name="T54" fmla="*/ 688 w 135"/>
                <a:gd name="T55" fmla="*/ 1393 h 224"/>
                <a:gd name="T56" fmla="*/ 619 w 135"/>
                <a:gd name="T57" fmla="*/ 1278 h 224"/>
                <a:gd name="T58" fmla="*/ 569 w 135"/>
                <a:gd name="T59" fmla="*/ 1237 h 224"/>
                <a:gd name="T60" fmla="*/ 569 w 135"/>
                <a:gd name="T61" fmla="*/ 1143 h 224"/>
                <a:gd name="T62" fmla="*/ 529 w 135"/>
                <a:gd name="T63" fmla="*/ 1053 h 224"/>
                <a:gd name="T64" fmla="*/ 406 w 135"/>
                <a:gd name="T65" fmla="*/ 959 h 224"/>
                <a:gd name="T66" fmla="*/ 406 w 135"/>
                <a:gd name="T67" fmla="*/ 897 h 224"/>
                <a:gd name="T68" fmla="*/ 319 w 135"/>
                <a:gd name="T69" fmla="*/ 803 h 224"/>
                <a:gd name="T70" fmla="*/ 279 w 135"/>
                <a:gd name="T71" fmla="*/ 713 h 224"/>
                <a:gd name="T72" fmla="*/ 340 w 135"/>
                <a:gd name="T73" fmla="*/ 713 h 224"/>
                <a:gd name="T74" fmla="*/ 224 w 135"/>
                <a:gd name="T75" fmla="*/ 569 h 224"/>
                <a:gd name="T76" fmla="*/ 118 w 135"/>
                <a:gd name="T77" fmla="*/ 279 h 224"/>
                <a:gd name="T78" fmla="*/ 118 w 135"/>
                <a:gd name="T79" fmla="*/ 184 h 224"/>
                <a:gd name="T80" fmla="*/ 0 w 135"/>
                <a:gd name="T81" fmla="*/ 0 h 224"/>
                <a:gd name="T82" fmla="*/ 95 w 135"/>
                <a:gd name="T83" fmla="*/ 66 h 224"/>
                <a:gd name="T84" fmla="*/ 118 w 135"/>
                <a:gd name="T85" fmla="*/ 250 h 224"/>
                <a:gd name="T86" fmla="*/ 340 w 135"/>
                <a:gd name="T87" fmla="*/ 503 h 224"/>
                <a:gd name="T88" fmla="*/ 688 w 135"/>
                <a:gd name="T89" fmla="*/ 999 h 224"/>
                <a:gd name="T90" fmla="*/ 1004 w 135"/>
                <a:gd name="T91" fmla="*/ 1556 h 224"/>
                <a:gd name="T92" fmla="*/ 1278 w 135"/>
                <a:gd name="T93" fmla="*/ 1962 h 224"/>
                <a:gd name="T94" fmla="*/ 1491 w 135"/>
                <a:gd name="T95" fmla="*/ 2265 h 224"/>
                <a:gd name="T96" fmla="*/ 1876 w 135"/>
                <a:gd name="T97" fmla="*/ 2950 h 224"/>
                <a:gd name="T98" fmla="*/ 2061 w 135"/>
                <a:gd name="T99" fmla="*/ 3330 h 224"/>
                <a:gd name="T100" fmla="*/ 2311 w 135"/>
                <a:gd name="T101" fmla="*/ 3793 h 224"/>
                <a:gd name="T102" fmla="*/ 3273 w 135"/>
                <a:gd name="T103" fmla="*/ 5255 h 224"/>
                <a:gd name="T104" fmla="*/ 3495 w 135"/>
                <a:gd name="T105" fmla="*/ 5661 h 224"/>
                <a:gd name="T106" fmla="*/ 4093 w 135"/>
                <a:gd name="T107" fmla="*/ 689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3504 w 129"/>
                <a:gd name="T1" fmla="*/ 6053 h 219"/>
                <a:gd name="T2" fmla="*/ 3409 w 129"/>
                <a:gd name="T3" fmla="*/ 5840 h 219"/>
                <a:gd name="T4" fmla="*/ 3119 w 129"/>
                <a:gd name="T5" fmla="*/ 5463 h 219"/>
                <a:gd name="T6" fmla="*/ 3003 w 129"/>
                <a:gd name="T7" fmla="*/ 5340 h 219"/>
                <a:gd name="T8" fmla="*/ 2778 w 129"/>
                <a:gd name="T9" fmla="*/ 4882 h 219"/>
                <a:gd name="T10" fmla="*/ 2684 w 129"/>
                <a:gd name="T11" fmla="*/ 4747 h 219"/>
                <a:gd name="T12" fmla="*/ 2565 w 129"/>
                <a:gd name="T13" fmla="*/ 4497 h 219"/>
                <a:gd name="T14" fmla="*/ 2405 w 129"/>
                <a:gd name="T15" fmla="*/ 4292 h 219"/>
                <a:gd name="T16" fmla="*/ 2381 w 129"/>
                <a:gd name="T17" fmla="*/ 4157 h 219"/>
                <a:gd name="T18" fmla="*/ 2315 w 129"/>
                <a:gd name="T19" fmla="*/ 4108 h 219"/>
                <a:gd name="T20" fmla="*/ 2130 w 129"/>
                <a:gd name="T21" fmla="*/ 3857 h 219"/>
                <a:gd name="T22" fmla="*/ 2062 w 129"/>
                <a:gd name="T23" fmla="*/ 3695 h 219"/>
                <a:gd name="T24" fmla="*/ 1946 w 129"/>
                <a:gd name="T25" fmla="*/ 3567 h 219"/>
                <a:gd name="T26" fmla="*/ 1839 w 129"/>
                <a:gd name="T27" fmla="*/ 3383 h 219"/>
                <a:gd name="T28" fmla="*/ 1745 w 129"/>
                <a:gd name="T29" fmla="*/ 3170 h 219"/>
                <a:gd name="T30" fmla="*/ 1598 w 129"/>
                <a:gd name="T31" fmla="*/ 2892 h 219"/>
                <a:gd name="T32" fmla="*/ 1532 w 129"/>
                <a:gd name="T33" fmla="*/ 2831 h 219"/>
                <a:gd name="T34" fmla="*/ 1492 w 129"/>
                <a:gd name="T35" fmla="*/ 2698 h 219"/>
                <a:gd name="T36" fmla="*/ 1442 w 129"/>
                <a:gd name="T37" fmla="*/ 2646 h 219"/>
                <a:gd name="T38" fmla="*/ 1402 w 129"/>
                <a:gd name="T39" fmla="*/ 2602 h 219"/>
                <a:gd name="T40" fmla="*/ 1307 w 129"/>
                <a:gd name="T41" fmla="*/ 2486 h 219"/>
                <a:gd name="T42" fmla="*/ 1123 w 129"/>
                <a:gd name="T43" fmla="*/ 2146 h 219"/>
                <a:gd name="T44" fmla="*/ 1028 w 129"/>
                <a:gd name="T45" fmla="*/ 2011 h 219"/>
                <a:gd name="T46" fmla="*/ 967 w 129"/>
                <a:gd name="T47" fmla="*/ 1896 h 219"/>
                <a:gd name="T48" fmla="*/ 844 w 129"/>
                <a:gd name="T49" fmla="*/ 1617 h 219"/>
                <a:gd name="T50" fmla="*/ 844 w 129"/>
                <a:gd name="T51" fmla="*/ 1487 h 219"/>
                <a:gd name="T52" fmla="*/ 688 w 129"/>
                <a:gd name="T53" fmla="*/ 1461 h 219"/>
                <a:gd name="T54" fmla="*/ 619 w 129"/>
                <a:gd name="T55" fmla="*/ 1393 h 219"/>
                <a:gd name="T56" fmla="*/ 570 w 129"/>
                <a:gd name="T57" fmla="*/ 1237 h 219"/>
                <a:gd name="T58" fmla="*/ 504 w 129"/>
                <a:gd name="T59" fmla="*/ 1209 h 219"/>
                <a:gd name="T60" fmla="*/ 504 w 129"/>
                <a:gd name="T61" fmla="*/ 1143 h 219"/>
                <a:gd name="T62" fmla="*/ 504 w 129"/>
                <a:gd name="T63" fmla="*/ 1025 h 219"/>
                <a:gd name="T64" fmla="*/ 369 w 129"/>
                <a:gd name="T65" fmla="*/ 937 h 219"/>
                <a:gd name="T66" fmla="*/ 369 w 129"/>
                <a:gd name="T67" fmla="*/ 869 h 219"/>
                <a:gd name="T68" fmla="*/ 279 w 129"/>
                <a:gd name="T69" fmla="*/ 803 h 219"/>
                <a:gd name="T70" fmla="*/ 225 w 129"/>
                <a:gd name="T71" fmla="*/ 685 h 219"/>
                <a:gd name="T72" fmla="*/ 319 w 129"/>
                <a:gd name="T73" fmla="*/ 685 h 219"/>
                <a:gd name="T74" fmla="*/ 156 w 129"/>
                <a:gd name="T75" fmla="*/ 552 h 219"/>
                <a:gd name="T76" fmla="*/ 95 w 129"/>
                <a:gd name="T77" fmla="*/ 250 h 219"/>
                <a:gd name="T78" fmla="*/ 95 w 129"/>
                <a:gd name="T79" fmla="*/ 156 h 219"/>
                <a:gd name="T80" fmla="*/ 0 w 129"/>
                <a:gd name="T81" fmla="*/ 0 h 219"/>
                <a:gd name="T82" fmla="*/ 66 w 129"/>
                <a:gd name="T83" fmla="*/ 28 h 219"/>
                <a:gd name="T84" fmla="*/ 95 w 129"/>
                <a:gd name="T85" fmla="*/ 222 h 219"/>
                <a:gd name="T86" fmla="*/ 319 w 129"/>
                <a:gd name="T87" fmla="*/ 500 h 219"/>
                <a:gd name="T88" fmla="*/ 619 w 129"/>
                <a:gd name="T89" fmla="*/ 958 h 219"/>
                <a:gd name="T90" fmla="*/ 939 w 129"/>
                <a:gd name="T91" fmla="*/ 1461 h 219"/>
                <a:gd name="T92" fmla="*/ 1218 w 129"/>
                <a:gd name="T93" fmla="*/ 1896 h 219"/>
                <a:gd name="T94" fmla="*/ 1402 w 129"/>
                <a:gd name="T95" fmla="*/ 2236 h 219"/>
                <a:gd name="T96" fmla="*/ 1783 w 129"/>
                <a:gd name="T97" fmla="*/ 2892 h 219"/>
                <a:gd name="T98" fmla="*/ 1967 w 129"/>
                <a:gd name="T99" fmla="*/ 3260 h 219"/>
                <a:gd name="T100" fmla="*/ 2192 w 129"/>
                <a:gd name="T101" fmla="*/ 3695 h 219"/>
                <a:gd name="T102" fmla="*/ 3119 w 129"/>
                <a:gd name="T103" fmla="*/ 5132 h 219"/>
                <a:gd name="T104" fmla="*/ 3372 w 129"/>
                <a:gd name="T105" fmla="*/ 5567 h 219"/>
                <a:gd name="T106" fmla="*/ 3941 w 129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3606 w 131"/>
                <a:gd name="T1" fmla="*/ 6053 h 219"/>
                <a:gd name="T2" fmla="*/ 3483 w 131"/>
                <a:gd name="T3" fmla="*/ 5869 h 219"/>
                <a:gd name="T4" fmla="*/ 3192 w 131"/>
                <a:gd name="T5" fmla="*/ 5463 h 219"/>
                <a:gd name="T6" fmla="*/ 3143 w 131"/>
                <a:gd name="T7" fmla="*/ 5340 h 219"/>
                <a:gd name="T8" fmla="*/ 2889 w 131"/>
                <a:gd name="T9" fmla="*/ 4882 h 219"/>
                <a:gd name="T10" fmla="*/ 2795 w 131"/>
                <a:gd name="T11" fmla="*/ 4747 h 219"/>
                <a:gd name="T12" fmla="*/ 2639 w 131"/>
                <a:gd name="T13" fmla="*/ 4537 h 219"/>
                <a:gd name="T14" fmla="*/ 2504 w 131"/>
                <a:gd name="T15" fmla="*/ 4313 h 219"/>
                <a:gd name="T16" fmla="*/ 2452 w 131"/>
                <a:gd name="T17" fmla="*/ 4157 h 219"/>
                <a:gd name="T18" fmla="*/ 2347 w 131"/>
                <a:gd name="T19" fmla="*/ 4063 h 219"/>
                <a:gd name="T20" fmla="*/ 2201 w 131"/>
                <a:gd name="T21" fmla="*/ 3857 h 219"/>
                <a:gd name="T22" fmla="*/ 2135 w 131"/>
                <a:gd name="T23" fmla="*/ 3723 h 219"/>
                <a:gd name="T24" fmla="*/ 2037 w 131"/>
                <a:gd name="T25" fmla="*/ 3567 h 219"/>
                <a:gd name="T26" fmla="*/ 1910 w 131"/>
                <a:gd name="T27" fmla="*/ 3383 h 219"/>
                <a:gd name="T28" fmla="*/ 1815 w 131"/>
                <a:gd name="T29" fmla="*/ 3199 h 219"/>
                <a:gd name="T30" fmla="*/ 1656 w 131"/>
                <a:gd name="T31" fmla="*/ 2920 h 219"/>
                <a:gd name="T32" fmla="*/ 1602 w 131"/>
                <a:gd name="T33" fmla="*/ 2854 h 219"/>
                <a:gd name="T34" fmla="*/ 1562 w 131"/>
                <a:gd name="T35" fmla="*/ 2698 h 219"/>
                <a:gd name="T36" fmla="*/ 1512 w 131"/>
                <a:gd name="T37" fmla="*/ 2670 h 219"/>
                <a:gd name="T38" fmla="*/ 1472 w 131"/>
                <a:gd name="T39" fmla="*/ 2602 h 219"/>
                <a:gd name="T40" fmla="*/ 1377 w 131"/>
                <a:gd name="T41" fmla="*/ 2486 h 219"/>
                <a:gd name="T42" fmla="*/ 1193 w 131"/>
                <a:gd name="T43" fmla="*/ 2146 h 219"/>
                <a:gd name="T44" fmla="*/ 1098 w 131"/>
                <a:gd name="T45" fmla="*/ 2051 h 219"/>
                <a:gd name="T46" fmla="*/ 1036 w 131"/>
                <a:gd name="T47" fmla="*/ 1896 h 219"/>
                <a:gd name="T48" fmla="*/ 873 w 131"/>
                <a:gd name="T49" fmla="*/ 1617 h 219"/>
                <a:gd name="T50" fmla="*/ 873 w 131"/>
                <a:gd name="T51" fmla="*/ 1527 h 219"/>
                <a:gd name="T52" fmla="*/ 783 w 131"/>
                <a:gd name="T53" fmla="*/ 1461 h 219"/>
                <a:gd name="T54" fmla="*/ 689 w 131"/>
                <a:gd name="T55" fmla="*/ 1393 h 219"/>
                <a:gd name="T56" fmla="*/ 622 w 131"/>
                <a:gd name="T57" fmla="*/ 1237 h 219"/>
                <a:gd name="T58" fmla="*/ 570 w 131"/>
                <a:gd name="T59" fmla="*/ 1237 h 219"/>
                <a:gd name="T60" fmla="*/ 570 w 131"/>
                <a:gd name="T61" fmla="*/ 1180 h 219"/>
                <a:gd name="T62" fmla="*/ 532 w 131"/>
                <a:gd name="T63" fmla="*/ 1025 h 219"/>
                <a:gd name="T64" fmla="*/ 438 w 131"/>
                <a:gd name="T65" fmla="*/ 958 h 219"/>
                <a:gd name="T66" fmla="*/ 409 w 131"/>
                <a:gd name="T67" fmla="*/ 869 h 219"/>
                <a:gd name="T68" fmla="*/ 369 w 131"/>
                <a:gd name="T69" fmla="*/ 803 h 219"/>
                <a:gd name="T70" fmla="*/ 279 w 131"/>
                <a:gd name="T71" fmla="*/ 685 h 219"/>
                <a:gd name="T72" fmla="*/ 369 w 131"/>
                <a:gd name="T73" fmla="*/ 708 h 219"/>
                <a:gd name="T74" fmla="*/ 225 w 131"/>
                <a:gd name="T75" fmla="*/ 552 h 219"/>
                <a:gd name="T76" fmla="*/ 156 w 131"/>
                <a:gd name="T77" fmla="*/ 250 h 219"/>
                <a:gd name="T78" fmla="*/ 118 w 131"/>
                <a:gd name="T79" fmla="*/ 184 h 219"/>
                <a:gd name="T80" fmla="*/ 0 w 131"/>
                <a:gd name="T81" fmla="*/ 0 h 219"/>
                <a:gd name="T82" fmla="*/ 95 w 131"/>
                <a:gd name="T83" fmla="*/ 66 h 219"/>
                <a:gd name="T84" fmla="*/ 156 w 131"/>
                <a:gd name="T85" fmla="*/ 222 h 219"/>
                <a:gd name="T86" fmla="*/ 409 w 131"/>
                <a:gd name="T87" fmla="*/ 500 h 219"/>
                <a:gd name="T88" fmla="*/ 689 w 131"/>
                <a:gd name="T89" fmla="*/ 958 h 219"/>
                <a:gd name="T90" fmla="*/ 1036 w 131"/>
                <a:gd name="T91" fmla="*/ 1487 h 219"/>
                <a:gd name="T92" fmla="*/ 1287 w 131"/>
                <a:gd name="T93" fmla="*/ 1896 h 219"/>
                <a:gd name="T94" fmla="*/ 1512 w 131"/>
                <a:gd name="T95" fmla="*/ 2212 h 219"/>
                <a:gd name="T96" fmla="*/ 1853 w 131"/>
                <a:gd name="T97" fmla="*/ 2892 h 219"/>
                <a:gd name="T98" fmla="*/ 2037 w 131"/>
                <a:gd name="T99" fmla="*/ 3260 h 219"/>
                <a:gd name="T100" fmla="*/ 2291 w 131"/>
                <a:gd name="T101" fmla="*/ 3723 h 219"/>
                <a:gd name="T102" fmla="*/ 3230 w 131"/>
                <a:gd name="T103" fmla="*/ 5156 h 219"/>
                <a:gd name="T104" fmla="*/ 3443 w 131"/>
                <a:gd name="T105" fmla="*/ 5529 h 219"/>
                <a:gd name="T106" fmla="*/ 4016 w 131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24 w 127"/>
                <a:gd name="T3" fmla="*/ 6229 h 233"/>
                <a:gd name="T4" fmla="*/ 713 w 127"/>
                <a:gd name="T5" fmla="*/ 5777 h 233"/>
                <a:gd name="T6" fmla="*/ 843 w 127"/>
                <a:gd name="T7" fmla="*/ 5593 h 233"/>
                <a:gd name="T8" fmla="*/ 1094 w 127"/>
                <a:gd name="T9" fmla="*/ 5155 h 233"/>
                <a:gd name="T10" fmla="*/ 1188 w 127"/>
                <a:gd name="T11" fmla="*/ 4999 h 233"/>
                <a:gd name="T12" fmla="*/ 1278 w 127"/>
                <a:gd name="T13" fmla="*/ 4749 h 233"/>
                <a:gd name="T14" fmla="*/ 1434 w 127"/>
                <a:gd name="T15" fmla="*/ 4536 h 233"/>
                <a:gd name="T16" fmla="*/ 1491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691 h 233"/>
                <a:gd name="T26" fmla="*/ 1925 w 127"/>
                <a:gd name="T27" fmla="*/ 3507 h 233"/>
                <a:gd name="T28" fmla="*/ 2060 w 127"/>
                <a:gd name="T29" fmla="*/ 3278 h 233"/>
                <a:gd name="T30" fmla="*/ 2216 w 127"/>
                <a:gd name="T31" fmla="*/ 3070 h 233"/>
                <a:gd name="T32" fmla="*/ 2265 w 127"/>
                <a:gd name="T33" fmla="*/ 2909 h 233"/>
                <a:gd name="T34" fmla="*/ 2306 w 127"/>
                <a:gd name="T35" fmla="*/ 2840 h 233"/>
                <a:gd name="T36" fmla="*/ 2372 w 127"/>
                <a:gd name="T37" fmla="*/ 2724 h 233"/>
                <a:gd name="T38" fmla="*/ 2372 w 127"/>
                <a:gd name="T39" fmla="*/ 2656 h 233"/>
                <a:gd name="T40" fmla="*/ 2428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61 h 233"/>
                <a:gd name="T52" fmla="*/ 3085 w 127"/>
                <a:gd name="T53" fmla="*/ 1443 h 233"/>
                <a:gd name="T54" fmla="*/ 3085 w 127"/>
                <a:gd name="T55" fmla="*/ 1348 h 233"/>
                <a:gd name="T56" fmla="*/ 3154 w 127"/>
                <a:gd name="T57" fmla="*/ 1192 h 233"/>
                <a:gd name="T58" fmla="*/ 3154 w 127"/>
                <a:gd name="T59" fmla="*/ 1152 h 233"/>
                <a:gd name="T60" fmla="*/ 3203 w 127"/>
                <a:gd name="T61" fmla="*/ 1097 h 233"/>
                <a:gd name="T62" fmla="*/ 3338 w 127"/>
                <a:gd name="T63" fmla="*/ 967 h 233"/>
                <a:gd name="T64" fmla="*/ 3338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94 w 127"/>
                <a:gd name="T71" fmla="*/ 594 h 233"/>
                <a:gd name="T72" fmla="*/ 3522 w 127"/>
                <a:gd name="T73" fmla="*/ 688 h 233"/>
                <a:gd name="T74" fmla="*/ 3588 w 127"/>
                <a:gd name="T75" fmla="*/ 464 h 233"/>
                <a:gd name="T76" fmla="*/ 3772 w 127"/>
                <a:gd name="T77" fmla="*/ 251 h 233"/>
                <a:gd name="T78" fmla="*/ 3862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794 w 127"/>
                <a:gd name="T85" fmla="*/ 251 h 233"/>
                <a:gd name="T86" fmla="*/ 3706 w 127"/>
                <a:gd name="T87" fmla="*/ 570 h 233"/>
                <a:gd name="T88" fmla="*/ 3454 w 127"/>
                <a:gd name="T89" fmla="*/ 1123 h 233"/>
                <a:gd name="T90" fmla="*/ 3154 w 127"/>
                <a:gd name="T91" fmla="*/ 1696 h 233"/>
                <a:gd name="T92" fmla="*/ 2924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07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91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69 w 127"/>
                <a:gd name="T3" fmla="*/ 6229 h 233"/>
                <a:gd name="T4" fmla="*/ 775 w 127"/>
                <a:gd name="T5" fmla="*/ 5754 h 233"/>
                <a:gd name="T6" fmla="*/ 803 w 127"/>
                <a:gd name="T7" fmla="*/ 5593 h 233"/>
                <a:gd name="T8" fmla="*/ 1122 w 127"/>
                <a:gd name="T9" fmla="*/ 5155 h 233"/>
                <a:gd name="T10" fmla="*/ 1212 w 127"/>
                <a:gd name="T11" fmla="*/ 4999 h 233"/>
                <a:gd name="T12" fmla="*/ 1344 w 127"/>
                <a:gd name="T13" fmla="*/ 4720 h 233"/>
                <a:gd name="T14" fmla="*/ 1434 w 127"/>
                <a:gd name="T15" fmla="*/ 4536 h 233"/>
                <a:gd name="T16" fmla="*/ 1557 w 127"/>
                <a:gd name="T17" fmla="*/ 4380 h 233"/>
                <a:gd name="T18" fmla="*/ 1580 w 127"/>
                <a:gd name="T19" fmla="*/ 4283 h 233"/>
                <a:gd name="T20" fmla="*/ 1684 w 127"/>
                <a:gd name="T21" fmla="*/ 4011 h 233"/>
                <a:gd name="T22" fmla="*/ 1781 w 127"/>
                <a:gd name="T23" fmla="*/ 3848 h 233"/>
                <a:gd name="T24" fmla="*/ 1831 w 127"/>
                <a:gd name="T25" fmla="*/ 3720 h 233"/>
                <a:gd name="T26" fmla="*/ 1963 w 127"/>
                <a:gd name="T27" fmla="*/ 3528 h 233"/>
                <a:gd name="T28" fmla="*/ 2060 w 127"/>
                <a:gd name="T29" fmla="*/ 3278 h 233"/>
                <a:gd name="T30" fmla="*/ 2244 w 127"/>
                <a:gd name="T31" fmla="*/ 3032 h 233"/>
                <a:gd name="T32" fmla="*/ 2265 w 127"/>
                <a:gd name="T33" fmla="*/ 2909 h 233"/>
                <a:gd name="T34" fmla="*/ 2331 w 127"/>
                <a:gd name="T35" fmla="*/ 2840 h 233"/>
                <a:gd name="T36" fmla="*/ 2400 w 127"/>
                <a:gd name="T37" fmla="*/ 2684 h 233"/>
                <a:gd name="T38" fmla="*/ 2428 w 127"/>
                <a:gd name="T39" fmla="*/ 2684 h 233"/>
                <a:gd name="T40" fmla="*/ 2490 w 127"/>
                <a:gd name="T41" fmla="*/ 2566 h 233"/>
                <a:gd name="T42" fmla="*/ 2717 w 127"/>
                <a:gd name="T43" fmla="*/ 2197 h 233"/>
                <a:gd name="T44" fmla="*/ 2740 w 127"/>
                <a:gd name="T45" fmla="*/ 2036 h 233"/>
                <a:gd name="T46" fmla="*/ 2835 w 127"/>
                <a:gd name="T47" fmla="*/ 1906 h 233"/>
                <a:gd name="T48" fmla="*/ 2991 w 127"/>
                <a:gd name="T49" fmla="*/ 1627 h 233"/>
                <a:gd name="T50" fmla="*/ 3085 w 127"/>
                <a:gd name="T51" fmla="*/ 1561 h 233"/>
                <a:gd name="T52" fmla="*/ 3109 w 127"/>
                <a:gd name="T53" fmla="*/ 1443 h 233"/>
                <a:gd name="T54" fmla="*/ 3109 w 127"/>
                <a:gd name="T55" fmla="*/ 1308 h 233"/>
                <a:gd name="T56" fmla="*/ 3175 w 127"/>
                <a:gd name="T57" fmla="*/ 1192 h 233"/>
                <a:gd name="T58" fmla="*/ 3175 w 127"/>
                <a:gd name="T59" fmla="*/ 1152 h 233"/>
                <a:gd name="T60" fmla="*/ 3269 w 127"/>
                <a:gd name="T61" fmla="*/ 105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783 h 233"/>
                <a:gd name="T68" fmla="*/ 3425 w 127"/>
                <a:gd name="T69" fmla="*/ 717 h 233"/>
                <a:gd name="T70" fmla="*/ 3494 w 127"/>
                <a:gd name="T71" fmla="*/ 594 h 233"/>
                <a:gd name="T72" fmla="*/ 3543 w 127"/>
                <a:gd name="T73" fmla="*/ 688 h 233"/>
                <a:gd name="T74" fmla="*/ 3609 w 127"/>
                <a:gd name="T75" fmla="*/ 464 h 233"/>
                <a:gd name="T76" fmla="*/ 3834 w 127"/>
                <a:gd name="T77" fmla="*/ 225 h 233"/>
                <a:gd name="T78" fmla="*/ 3888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862 w 127"/>
                <a:gd name="T85" fmla="*/ 225 h 233"/>
                <a:gd name="T86" fmla="*/ 3732 w 127"/>
                <a:gd name="T87" fmla="*/ 570 h 233"/>
                <a:gd name="T88" fmla="*/ 3454 w 127"/>
                <a:gd name="T89" fmla="*/ 1097 h 233"/>
                <a:gd name="T90" fmla="*/ 3154 w 127"/>
                <a:gd name="T91" fmla="*/ 1696 h 233"/>
                <a:gd name="T92" fmla="*/ 2901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47 w 127"/>
                <a:gd name="T99" fmla="*/ 3528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115 w 29"/>
                <a:gd name="T1" fmla="*/ 0 h 1244"/>
                <a:gd name="T2" fmla="*/ 270 w 29"/>
                <a:gd name="T3" fmla="*/ 19165 h 1244"/>
                <a:gd name="T4" fmla="*/ 0 w 29"/>
                <a:gd name="T5" fmla="*/ 38704 h 1244"/>
                <a:gd name="T6" fmla="*/ 786 w 29"/>
                <a:gd name="T7" fmla="*/ 38704 h 1244"/>
                <a:gd name="T8" fmla="*/ 516 w 29"/>
                <a:gd name="T9" fmla="*/ 28034 h 1244"/>
                <a:gd name="T10" fmla="*/ 875 w 29"/>
                <a:gd name="T11" fmla="*/ 8802 h 1244"/>
                <a:gd name="T12" fmla="*/ 605 w 29"/>
                <a:gd name="T13" fmla="*/ 0 h 1244"/>
                <a:gd name="T14" fmla="*/ 115 w 29"/>
                <a:gd name="T15" fmla="*/ 0 h 1244"/>
                <a:gd name="T16" fmla="*/ 115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939 w 82"/>
                <a:gd name="T1" fmla="*/ 156 h 163"/>
                <a:gd name="T2" fmla="*/ 2160 w 82"/>
                <a:gd name="T3" fmla="*/ 5071 h 163"/>
                <a:gd name="T4" fmla="*/ 464 w 82"/>
                <a:gd name="T5" fmla="*/ 3153 h 163"/>
                <a:gd name="T6" fmla="*/ 939 w 82"/>
                <a:gd name="T7" fmla="*/ 156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882 w 43"/>
                <a:gd name="T1" fmla="*/ 0 h 135"/>
                <a:gd name="T2" fmla="*/ 1362 w 43"/>
                <a:gd name="T3" fmla="*/ 4155 h 135"/>
                <a:gd name="T4" fmla="*/ 417 w 43"/>
                <a:gd name="T5" fmla="*/ 2952 h 135"/>
                <a:gd name="T6" fmla="*/ 882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098 w 93"/>
                <a:gd name="T1" fmla="*/ 118 h 180"/>
                <a:gd name="T2" fmla="*/ 2500 w 93"/>
                <a:gd name="T3" fmla="*/ 5647 h 180"/>
                <a:gd name="T4" fmla="*/ 570 w 93"/>
                <a:gd name="T5" fmla="*/ 3422 h 180"/>
                <a:gd name="T6" fmla="*/ 1098 w 93"/>
                <a:gd name="T7" fmla="*/ 118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959 w 47"/>
                <a:gd name="T1" fmla="*/ 0 h 152"/>
                <a:gd name="T2" fmla="*/ 1462 w 47"/>
                <a:gd name="T3" fmla="*/ 4731 h 152"/>
                <a:gd name="T4" fmla="*/ 435 w 47"/>
                <a:gd name="T5" fmla="*/ 3335 h 152"/>
                <a:gd name="T6" fmla="*/ 959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093 w 94"/>
                <a:gd name="T1" fmla="*/ 156 h 181"/>
                <a:gd name="T2" fmla="*/ 2466 w 94"/>
                <a:gd name="T3" fmla="*/ 5659 h 181"/>
                <a:gd name="T4" fmla="*/ 590 w 94"/>
                <a:gd name="T5" fmla="*/ 3507 h 181"/>
                <a:gd name="T6" fmla="*/ 1093 w 94"/>
                <a:gd name="T7" fmla="*/ 156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860 w 45"/>
                <a:gd name="T1" fmla="*/ 0 h 150"/>
                <a:gd name="T2" fmla="*/ 1387 w 45"/>
                <a:gd name="T3" fmla="*/ 4652 h 150"/>
                <a:gd name="T4" fmla="*/ 405 w 45"/>
                <a:gd name="T5" fmla="*/ 3325 h 150"/>
                <a:gd name="T6" fmla="*/ 860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6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1796 w 92"/>
                <a:gd name="T1" fmla="*/ 156 h 183"/>
                <a:gd name="T2" fmla="*/ 410 w 92"/>
                <a:gd name="T3" fmla="*/ 5738 h 183"/>
                <a:gd name="T4" fmla="*/ 2275 w 92"/>
                <a:gd name="T5" fmla="*/ 3483 h 183"/>
                <a:gd name="T6" fmla="*/ 1796 w 92"/>
                <a:gd name="T7" fmla="*/ 156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524 w 47"/>
                <a:gd name="T1" fmla="*/ 0 h 150"/>
                <a:gd name="T2" fmla="*/ 0 w 47"/>
                <a:gd name="T3" fmla="*/ 4705 h 150"/>
                <a:gd name="T4" fmla="*/ 1027 w 47"/>
                <a:gd name="T5" fmla="*/ 3328 h 150"/>
                <a:gd name="T6" fmla="*/ 52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8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184 w 129"/>
                <a:gd name="T1" fmla="*/ 6305 h 204"/>
                <a:gd name="T2" fmla="*/ 3705 w 129"/>
                <a:gd name="T3" fmla="*/ 0 h 204"/>
                <a:gd name="T4" fmla="*/ 184 w 129"/>
                <a:gd name="T5" fmla="*/ 630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3847 w 129"/>
                <a:gd name="T1" fmla="*/ 6279 h 202"/>
                <a:gd name="T2" fmla="*/ 319 w 129"/>
                <a:gd name="T3" fmla="*/ 0 h 202"/>
                <a:gd name="T4" fmla="*/ 3847 w 129"/>
                <a:gd name="T5" fmla="*/ 627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0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184 w 129"/>
                <a:gd name="T1" fmla="*/ 6291 h 203"/>
                <a:gd name="T2" fmla="*/ 3750 w 129"/>
                <a:gd name="T3" fmla="*/ 0 h 203"/>
                <a:gd name="T4" fmla="*/ 184 w 129"/>
                <a:gd name="T5" fmla="*/ 6291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3820 w 129"/>
                <a:gd name="T1" fmla="*/ 6272 h 201"/>
                <a:gd name="T2" fmla="*/ 271 w 129"/>
                <a:gd name="T3" fmla="*/ 0 h 201"/>
                <a:gd name="T4" fmla="*/ 3820 w 129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2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3873 w 129"/>
                <a:gd name="T1" fmla="*/ 6358 h 204"/>
                <a:gd name="T2" fmla="*/ 279 w 129"/>
                <a:gd name="T3" fmla="*/ 0 h 204"/>
                <a:gd name="T4" fmla="*/ 3873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184 w 129"/>
                <a:gd name="T1" fmla="*/ 6358 h 204"/>
                <a:gd name="T2" fmla="*/ 3705 w 129"/>
                <a:gd name="T3" fmla="*/ 0 h 204"/>
                <a:gd name="T4" fmla="*/ 184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4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3807 w 129"/>
                <a:gd name="T1" fmla="*/ 6372 h 205"/>
                <a:gd name="T2" fmla="*/ 251 w 129"/>
                <a:gd name="T3" fmla="*/ 0 h 205"/>
                <a:gd name="T4" fmla="*/ 3807 w 129"/>
                <a:gd name="T5" fmla="*/ 6372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5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184 w 129"/>
                <a:gd name="T1" fmla="*/ 6332 h 202"/>
                <a:gd name="T2" fmla="*/ 3705 w 129"/>
                <a:gd name="T3" fmla="*/ 0 h 202"/>
                <a:gd name="T4" fmla="*/ 184 w 129"/>
                <a:gd name="T5" fmla="*/ 63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6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222 w 130"/>
                <a:gd name="T1" fmla="*/ 6272 h 201"/>
                <a:gd name="T2" fmla="*/ 3727 w 130"/>
                <a:gd name="T3" fmla="*/ 0 h 201"/>
                <a:gd name="T4" fmla="*/ 222 w 130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7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3494 w 116"/>
                <a:gd name="T1" fmla="*/ 5659 h 181"/>
                <a:gd name="T2" fmla="*/ 250 w 116"/>
                <a:gd name="T3" fmla="*/ 0 h 181"/>
                <a:gd name="T4" fmla="*/ 3494 w 116"/>
                <a:gd name="T5" fmla="*/ 5659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8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3023 w 110"/>
                <a:gd name="T1" fmla="*/ 5445 h 201"/>
                <a:gd name="T2" fmla="*/ 2905 w 110"/>
                <a:gd name="T3" fmla="*/ 5233 h 201"/>
                <a:gd name="T4" fmla="*/ 2770 w 110"/>
                <a:gd name="T5" fmla="*/ 4827 h 201"/>
                <a:gd name="T6" fmla="*/ 2749 w 110"/>
                <a:gd name="T7" fmla="*/ 4733 h 201"/>
                <a:gd name="T8" fmla="*/ 2470 w 110"/>
                <a:gd name="T9" fmla="*/ 4327 h 201"/>
                <a:gd name="T10" fmla="*/ 2375 w 110"/>
                <a:gd name="T11" fmla="*/ 4209 h 201"/>
                <a:gd name="T12" fmla="*/ 2286 w 110"/>
                <a:gd name="T13" fmla="*/ 3959 h 201"/>
                <a:gd name="T14" fmla="*/ 2217 w 110"/>
                <a:gd name="T15" fmla="*/ 3804 h 201"/>
                <a:gd name="T16" fmla="*/ 2130 w 110"/>
                <a:gd name="T17" fmla="*/ 3709 h 201"/>
                <a:gd name="T18" fmla="*/ 2130 w 110"/>
                <a:gd name="T19" fmla="*/ 3592 h 201"/>
                <a:gd name="T20" fmla="*/ 1995 w 110"/>
                <a:gd name="T21" fmla="*/ 3342 h 201"/>
                <a:gd name="T22" fmla="*/ 1938 w 110"/>
                <a:gd name="T23" fmla="*/ 3214 h 201"/>
                <a:gd name="T24" fmla="*/ 1877 w 110"/>
                <a:gd name="T25" fmla="*/ 3054 h 201"/>
                <a:gd name="T26" fmla="*/ 1811 w 110"/>
                <a:gd name="T27" fmla="*/ 2936 h 201"/>
                <a:gd name="T28" fmla="*/ 1716 w 110"/>
                <a:gd name="T29" fmla="*/ 2752 h 201"/>
                <a:gd name="T30" fmla="*/ 1532 w 110"/>
                <a:gd name="T31" fmla="*/ 2530 h 201"/>
                <a:gd name="T32" fmla="*/ 1532 w 110"/>
                <a:gd name="T33" fmla="*/ 2481 h 201"/>
                <a:gd name="T34" fmla="*/ 1442 w 110"/>
                <a:gd name="T35" fmla="*/ 2346 h 201"/>
                <a:gd name="T36" fmla="*/ 1402 w 110"/>
                <a:gd name="T37" fmla="*/ 2257 h 201"/>
                <a:gd name="T38" fmla="*/ 1402 w 110"/>
                <a:gd name="T39" fmla="*/ 2231 h 201"/>
                <a:gd name="T40" fmla="*/ 1347 w 110"/>
                <a:gd name="T41" fmla="*/ 2137 h 201"/>
                <a:gd name="T42" fmla="*/ 1151 w 110"/>
                <a:gd name="T43" fmla="*/ 1823 h 201"/>
                <a:gd name="T44" fmla="*/ 1123 w 110"/>
                <a:gd name="T45" fmla="*/ 1707 h 201"/>
                <a:gd name="T46" fmla="*/ 1028 w 110"/>
                <a:gd name="T47" fmla="*/ 1573 h 201"/>
                <a:gd name="T48" fmla="*/ 910 w 110"/>
                <a:gd name="T49" fmla="*/ 1323 h 201"/>
                <a:gd name="T50" fmla="*/ 844 w 110"/>
                <a:gd name="T51" fmla="*/ 1295 h 201"/>
                <a:gd name="T52" fmla="*/ 844 w 110"/>
                <a:gd name="T53" fmla="*/ 1207 h 201"/>
                <a:gd name="T54" fmla="*/ 872 w 110"/>
                <a:gd name="T55" fmla="*/ 1052 h 201"/>
                <a:gd name="T56" fmla="*/ 754 w 110"/>
                <a:gd name="T57" fmla="*/ 957 h 201"/>
                <a:gd name="T58" fmla="*/ 754 w 110"/>
                <a:gd name="T59" fmla="*/ 889 h 201"/>
                <a:gd name="T60" fmla="*/ 716 w 110"/>
                <a:gd name="T61" fmla="*/ 889 h 201"/>
                <a:gd name="T62" fmla="*/ 593 w 110"/>
                <a:gd name="T63" fmla="*/ 802 h 201"/>
                <a:gd name="T64" fmla="*/ 619 w 110"/>
                <a:gd name="T65" fmla="*/ 656 h 201"/>
                <a:gd name="T66" fmla="*/ 532 w 110"/>
                <a:gd name="T67" fmla="*/ 656 h 201"/>
                <a:gd name="T68" fmla="*/ 532 w 110"/>
                <a:gd name="T69" fmla="*/ 524 h 201"/>
                <a:gd name="T70" fmla="*/ 503 w 110"/>
                <a:gd name="T71" fmla="*/ 434 h 201"/>
                <a:gd name="T72" fmla="*/ 463 w 110"/>
                <a:gd name="T73" fmla="*/ 524 h 201"/>
                <a:gd name="T74" fmla="*/ 409 w 110"/>
                <a:gd name="T75" fmla="*/ 340 h 201"/>
                <a:gd name="T76" fmla="*/ 118 w 110"/>
                <a:gd name="T77" fmla="*/ 156 h 201"/>
                <a:gd name="T78" fmla="*/ 95 w 110"/>
                <a:gd name="T79" fmla="*/ 118 h 201"/>
                <a:gd name="T80" fmla="*/ 0 w 110"/>
                <a:gd name="T81" fmla="*/ 0 h 201"/>
                <a:gd name="T82" fmla="*/ 0 w 110"/>
                <a:gd name="T83" fmla="*/ 94 h 201"/>
                <a:gd name="T84" fmla="*/ 118 w 110"/>
                <a:gd name="T85" fmla="*/ 156 h 201"/>
                <a:gd name="T86" fmla="*/ 184 w 110"/>
                <a:gd name="T87" fmla="*/ 500 h 201"/>
                <a:gd name="T88" fmla="*/ 409 w 110"/>
                <a:gd name="T89" fmla="*/ 929 h 201"/>
                <a:gd name="T90" fmla="*/ 619 w 110"/>
                <a:gd name="T91" fmla="*/ 1417 h 201"/>
                <a:gd name="T92" fmla="*/ 872 w 110"/>
                <a:gd name="T93" fmla="*/ 1823 h 201"/>
                <a:gd name="T94" fmla="*/ 1005 w 110"/>
                <a:gd name="T95" fmla="*/ 2137 h 201"/>
                <a:gd name="T96" fmla="*/ 1347 w 110"/>
                <a:gd name="T97" fmla="*/ 2686 h 201"/>
                <a:gd name="T98" fmla="*/ 1532 w 110"/>
                <a:gd name="T99" fmla="*/ 3002 h 201"/>
                <a:gd name="T100" fmla="*/ 1811 w 110"/>
                <a:gd name="T101" fmla="*/ 3398 h 201"/>
                <a:gd name="T102" fmla="*/ 2401 w 110"/>
                <a:gd name="T103" fmla="*/ 4761 h 201"/>
                <a:gd name="T104" fmla="*/ 2654 w 110"/>
                <a:gd name="T105" fmla="*/ 5127 h 201"/>
                <a:gd name="T106" fmla="*/ 3408 w 110"/>
                <a:gd name="T107" fmla="*/ 6056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9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2964 w 109"/>
                <a:gd name="T1" fmla="*/ 5549 h 202"/>
                <a:gd name="T2" fmla="*/ 2907 w 109"/>
                <a:gd name="T3" fmla="*/ 5393 h 202"/>
                <a:gd name="T4" fmla="*/ 2714 w 109"/>
                <a:gd name="T5" fmla="*/ 4955 h 202"/>
                <a:gd name="T6" fmla="*/ 2686 w 109"/>
                <a:gd name="T7" fmla="*/ 4860 h 202"/>
                <a:gd name="T8" fmla="*/ 2440 w 109"/>
                <a:gd name="T9" fmla="*/ 4479 h 202"/>
                <a:gd name="T10" fmla="*/ 2318 w 109"/>
                <a:gd name="T11" fmla="*/ 4335 h 202"/>
                <a:gd name="T12" fmla="*/ 2256 w 109"/>
                <a:gd name="T13" fmla="*/ 4110 h 202"/>
                <a:gd name="T14" fmla="*/ 2162 w 109"/>
                <a:gd name="T15" fmla="*/ 3881 h 202"/>
                <a:gd name="T16" fmla="*/ 2096 w 109"/>
                <a:gd name="T17" fmla="*/ 3831 h 202"/>
                <a:gd name="T18" fmla="*/ 2096 w 109"/>
                <a:gd name="T19" fmla="*/ 3696 h 202"/>
                <a:gd name="T20" fmla="*/ 2006 w 109"/>
                <a:gd name="T21" fmla="*/ 3443 h 202"/>
                <a:gd name="T22" fmla="*/ 1891 w 109"/>
                <a:gd name="T23" fmla="*/ 3327 h 202"/>
                <a:gd name="T24" fmla="*/ 1846 w 109"/>
                <a:gd name="T25" fmla="*/ 3192 h 202"/>
                <a:gd name="T26" fmla="*/ 1757 w 109"/>
                <a:gd name="T27" fmla="*/ 3045 h 202"/>
                <a:gd name="T28" fmla="*/ 1707 w 109"/>
                <a:gd name="T29" fmla="*/ 2849 h 202"/>
                <a:gd name="T30" fmla="*/ 1478 w 109"/>
                <a:gd name="T31" fmla="*/ 2638 h 202"/>
                <a:gd name="T32" fmla="*/ 1478 w 109"/>
                <a:gd name="T33" fmla="*/ 2504 h 202"/>
                <a:gd name="T34" fmla="*/ 1417 w 109"/>
                <a:gd name="T35" fmla="*/ 2480 h 202"/>
                <a:gd name="T36" fmla="*/ 1363 w 109"/>
                <a:gd name="T37" fmla="*/ 2385 h 202"/>
                <a:gd name="T38" fmla="*/ 1363 w 109"/>
                <a:gd name="T39" fmla="*/ 2345 h 202"/>
                <a:gd name="T40" fmla="*/ 1323 w 109"/>
                <a:gd name="T41" fmla="*/ 2201 h 202"/>
                <a:gd name="T42" fmla="*/ 1179 w 109"/>
                <a:gd name="T43" fmla="*/ 1910 h 202"/>
                <a:gd name="T44" fmla="*/ 1139 w 109"/>
                <a:gd name="T45" fmla="*/ 1787 h 202"/>
                <a:gd name="T46" fmla="*/ 1023 w 109"/>
                <a:gd name="T47" fmla="*/ 1656 h 202"/>
                <a:gd name="T48" fmla="*/ 889 w 109"/>
                <a:gd name="T49" fmla="*/ 1406 h 202"/>
                <a:gd name="T50" fmla="*/ 802 w 109"/>
                <a:gd name="T51" fmla="*/ 1377 h 202"/>
                <a:gd name="T52" fmla="*/ 802 w 109"/>
                <a:gd name="T53" fmla="*/ 1259 h 202"/>
                <a:gd name="T54" fmla="*/ 839 w 109"/>
                <a:gd name="T55" fmla="*/ 1164 h 202"/>
                <a:gd name="T56" fmla="*/ 773 w 109"/>
                <a:gd name="T57" fmla="*/ 1036 h 202"/>
                <a:gd name="T58" fmla="*/ 773 w 109"/>
                <a:gd name="T59" fmla="*/ 942 h 202"/>
                <a:gd name="T60" fmla="*/ 745 w 109"/>
                <a:gd name="T61" fmla="*/ 913 h 202"/>
                <a:gd name="T62" fmla="*/ 549 w 109"/>
                <a:gd name="T63" fmla="*/ 873 h 202"/>
                <a:gd name="T64" fmla="*/ 549 w 109"/>
                <a:gd name="T65" fmla="*/ 755 h 202"/>
                <a:gd name="T66" fmla="*/ 523 w 109"/>
                <a:gd name="T67" fmla="*/ 717 h 202"/>
                <a:gd name="T68" fmla="*/ 523 w 109"/>
                <a:gd name="T69" fmla="*/ 622 h 202"/>
                <a:gd name="T70" fmla="*/ 500 w 109"/>
                <a:gd name="T71" fmla="*/ 504 h 202"/>
                <a:gd name="T72" fmla="*/ 406 w 109"/>
                <a:gd name="T73" fmla="*/ 622 h 202"/>
                <a:gd name="T74" fmla="*/ 406 w 109"/>
                <a:gd name="T75" fmla="*/ 409 h 202"/>
                <a:gd name="T76" fmla="*/ 118 w 109"/>
                <a:gd name="T77" fmla="*/ 251 h 202"/>
                <a:gd name="T78" fmla="*/ 94 w 109"/>
                <a:gd name="T79" fmla="*/ 225 h 202"/>
                <a:gd name="T80" fmla="*/ 0 w 109"/>
                <a:gd name="T81" fmla="*/ 0 h 202"/>
                <a:gd name="T82" fmla="*/ 0 w 109"/>
                <a:gd name="T83" fmla="*/ 95 h 202"/>
                <a:gd name="T84" fmla="*/ 118 w 109"/>
                <a:gd name="T85" fmla="*/ 251 h 202"/>
                <a:gd name="T86" fmla="*/ 156 w 109"/>
                <a:gd name="T87" fmla="*/ 532 h 202"/>
                <a:gd name="T88" fmla="*/ 406 w 109"/>
                <a:gd name="T89" fmla="*/ 1036 h 202"/>
                <a:gd name="T90" fmla="*/ 618 w 109"/>
                <a:gd name="T91" fmla="*/ 1533 h 202"/>
                <a:gd name="T92" fmla="*/ 839 w 109"/>
                <a:gd name="T93" fmla="*/ 1947 h 202"/>
                <a:gd name="T94" fmla="*/ 957 w 109"/>
                <a:gd name="T95" fmla="*/ 2201 h 202"/>
                <a:gd name="T96" fmla="*/ 1323 w 109"/>
                <a:gd name="T97" fmla="*/ 2795 h 202"/>
                <a:gd name="T98" fmla="*/ 1478 w 109"/>
                <a:gd name="T99" fmla="*/ 3074 h 202"/>
                <a:gd name="T100" fmla="*/ 1757 w 109"/>
                <a:gd name="T101" fmla="*/ 3483 h 202"/>
                <a:gd name="T102" fmla="*/ 2412 w 109"/>
                <a:gd name="T103" fmla="*/ 4889 h 202"/>
                <a:gd name="T104" fmla="*/ 2624 w 109"/>
                <a:gd name="T105" fmla="*/ 5275 h 202"/>
                <a:gd name="T106" fmla="*/ 3341 w 109"/>
                <a:gd name="T107" fmla="*/ 6216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0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2670 w 97"/>
                <a:gd name="T1" fmla="*/ 4884 h 178"/>
                <a:gd name="T2" fmla="*/ 2580 w 97"/>
                <a:gd name="T3" fmla="*/ 4721 h 178"/>
                <a:gd name="T4" fmla="*/ 2486 w 97"/>
                <a:gd name="T5" fmla="*/ 4352 h 178"/>
                <a:gd name="T6" fmla="*/ 2396 w 97"/>
                <a:gd name="T7" fmla="*/ 4286 h 178"/>
                <a:gd name="T8" fmla="*/ 2174 w 97"/>
                <a:gd name="T9" fmla="*/ 3917 h 178"/>
                <a:gd name="T10" fmla="*/ 2146 w 97"/>
                <a:gd name="T11" fmla="*/ 3782 h 178"/>
                <a:gd name="T12" fmla="*/ 2011 w 97"/>
                <a:gd name="T13" fmla="*/ 3574 h 178"/>
                <a:gd name="T14" fmla="*/ 1922 w 97"/>
                <a:gd name="T15" fmla="*/ 3413 h 178"/>
                <a:gd name="T16" fmla="*/ 1867 w 97"/>
                <a:gd name="T17" fmla="*/ 3344 h 178"/>
                <a:gd name="T18" fmla="*/ 1867 w 97"/>
                <a:gd name="T19" fmla="*/ 3228 h 178"/>
                <a:gd name="T20" fmla="*/ 1778 w 97"/>
                <a:gd name="T21" fmla="*/ 3004 h 178"/>
                <a:gd name="T22" fmla="*/ 1740 w 97"/>
                <a:gd name="T23" fmla="*/ 2938 h 178"/>
                <a:gd name="T24" fmla="*/ 1671 w 97"/>
                <a:gd name="T25" fmla="*/ 2753 h 178"/>
                <a:gd name="T26" fmla="*/ 1556 w 97"/>
                <a:gd name="T27" fmla="*/ 2656 h 178"/>
                <a:gd name="T28" fmla="*/ 1487 w 97"/>
                <a:gd name="T29" fmla="*/ 2472 h 178"/>
                <a:gd name="T30" fmla="*/ 1372 w 97"/>
                <a:gd name="T31" fmla="*/ 2287 h 178"/>
                <a:gd name="T32" fmla="*/ 1343 w 97"/>
                <a:gd name="T33" fmla="*/ 2200 h 178"/>
                <a:gd name="T34" fmla="*/ 1277 w 97"/>
                <a:gd name="T35" fmla="*/ 2131 h 178"/>
                <a:gd name="T36" fmla="*/ 1237 w 97"/>
                <a:gd name="T37" fmla="*/ 2036 h 178"/>
                <a:gd name="T38" fmla="*/ 1237 w 97"/>
                <a:gd name="T39" fmla="*/ 2036 h 178"/>
                <a:gd name="T40" fmla="*/ 1209 w 97"/>
                <a:gd name="T41" fmla="*/ 1880 h 178"/>
                <a:gd name="T42" fmla="*/ 1025 w 97"/>
                <a:gd name="T43" fmla="*/ 1627 h 178"/>
                <a:gd name="T44" fmla="*/ 958 w 97"/>
                <a:gd name="T45" fmla="*/ 1511 h 178"/>
                <a:gd name="T46" fmla="*/ 937 w 97"/>
                <a:gd name="T47" fmla="*/ 1443 h 178"/>
                <a:gd name="T48" fmla="*/ 803 w 97"/>
                <a:gd name="T49" fmla="*/ 1220 h 178"/>
                <a:gd name="T50" fmla="*/ 685 w 97"/>
                <a:gd name="T51" fmla="*/ 1192 h 178"/>
                <a:gd name="T52" fmla="*/ 753 w 97"/>
                <a:gd name="T53" fmla="*/ 1057 h 178"/>
                <a:gd name="T54" fmla="*/ 753 w 97"/>
                <a:gd name="T55" fmla="*/ 939 h 178"/>
                <a:gd name="T56" fmla="*/ 619 w 97"/>
                <a:gd name="T57" fmla="*/ 844 h 178"/>
                <a:gd name="T58" fmla="*/ 685 w 97"/>
                <a:gd name="T59" fmla="*/ 807 h 178"/>
                <a:gd name="T60" fmla="*/ 619 w 97"/>
                <a:gd name="T61" fmla="*/ 783 h 178"/>
                <a:gd name="T62" fmla="*/ 524 w 97"/>
                <a:gd name="T63" fmla="*/ 688 h 178"/>
                <a:gd name="T64" fmla="*/ 524 w 97"/>
                <a:gd name="T65" fmla="*/ 570 h 178"/>
                <a:gd name="T66" fmla="*/ 463 w 97"/>
                <a:gd name="T67" fmla="*/ 570 h 178"/>
                <a:gd name="T68" fmla="*/ 463 w 97"/>
                <a:gd name="T69" fmla="*/ 504 h 178"/>
                <a:gd name="T70" fmla="*/ 434 w 97"/>
                <a:gd name="T71" fmla="*/ 409 h 178"/>
                <a:gd name="T72" fmla="*/ 406 w 97"/>
                <a:gd name="T73" fmla="*/ 504 h 178"/>
                <a:gd name="T74" fmla="*/ 340 w 97"/>
                <a:gd name="T75" fmla="*/ 319 h 178"/>
                <a:gd name="T76" fmla="*/ 94 w 97"/>
                <a:gd name="T77" fmla="*/ 156 h 178"/>
                <a:gd name="T78" fmla="*/ 66 w 97"/>
                <a:gd name="T79" fmla="*/ 118 h 178"/>
                <a:gd name="T80" fmla="*/ 0 w 97"/>
                <a:gd name="T81" fmla="*/ 0 h 178"/>
                <a:gd name="T82" fmla="*/ 0 w 97"/>
                <a:gd name="T83" fmla="*/ 28 h 178"/>
                <a:gd name="T84" fmla="*/ 66 w 97"/>
                <a:gd name="T85" fmla="*/ 156 h 178"/>
                <a:gd name="T86" fmla="*/ 156 w 97"/>
                <a:gd name="T87" fmla="*/ 435 h 178"/>
                <a:gd name="T88" fmla="*/ 340 w 97"/>
                <a:gd name="T89" fmla="*/ 844 h 178"/>
                <a:gd name="T90" fmla="*/ 552 w 97"/>
                <a:gd name="T91" fmla="*/ 1308 h 178"/>
                <a:gd name="T92" fmla="*/ 753 w 97"/>
                <a:gd name="T93" fmla="*/ 1656 h 178"/>
                <a:gd name="T94" fmla="*/ 840 w 97"/>
                <a:gd name="T95" fmla="*/ 1909 h 178"/>
                <a:gd name="T96" fmla="*/ 1121 w 97"/>
                <a:gd name="T97" fmla="*/ 2434 h 178"/>
                <a:gd name="T98" fmla="*/ 1343 w 97"/>
                <a:gd name="T99" fmla="*/ 2684 h 178"/>
                <a:gd name="T100" fmla="*/ 1527 w 97"/>
                <a:gd name="T101" fmla="*/ 3070 h 178"/>
                <a:gd name="T102" fmla="*/ 2146 w 97"/>
                <a:gd name="T103" fmla="*/ 4314 h 178"/>
                <a:gd name="T104" fmla="*/ 2302 w 97"/>
                <a:gd name="T105" fmla="*/ 4631 h 178"/>
                <a:gd name="T106" fmla="*/ 2986 w 97"/>
                <a:gd name="T107" fmla="*/ 550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1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500 w 117"/>
                <a:gd name="T1" fmla="*/ 5282 h 190"/>
                <a:gd name="T2" fmla="*/ 590 w 117"/>
                <a:gd name="T3" fmla="*/ 5077 h 190"/>
                <a:gd name="T4" fmla="*/ 868 w 117"/>
                <a:gd name="T5" fmla="*/ 4758 h 190"/>
                <a:gd name="T6" fmla="*/ 929 w 117"/>
                <a:gd name="T7" fmla="*/ 4643 h 190"/>
                <a:gd name="T8" fmla="*/ 1179 w 117"/>
                <a:gd name="T9" fmla="*/ 4237 h 190"/>
                <a:gd name="T10" fmla="*/ 1236 w 117"/>
                <a:gd name="T11" fmla="*/ 4143 h 190"/>
                <a:gd name="T12" fmla="*/ 1392 w 117"/>
                <a:gd name="T13" fmla="*/ 3893 h 190"/>
                <a:gd name="T14" fmla="*/ 1458 w 117"/>
                <a:gd name="T15" fmla="*/ 3737 h 190"/>
                <a:gd name="T16" fmla="*/ 1524 w 117"/>
                <a:gd name="T17" fmla="*/ 3619 h 190"/>
                <a:gd name="T18" fmla="*/ 1642 w 117"/>
                <a:gd name="T19" fmla="*/ 3591 h 190"/>
                <a:gd name="T20" fmla="*/ 1757 w 117"/>
                <a:gd name="T21" fmla="*/ 3398 h 190"/>
                <a:gd name="T22" fmla="*/ 1826 w 117"/>
                <a:gd name="T23" fmla="*/ 3275 h 190"/>
                <a:gd name="T24" fmla="*/ 1913 w 117"/>
                <a:gd name="T25" fmla="*/ 3157 h 190"/>
                <a:gd name="T26" fmla="*/ 1953 w 117"/>
                <a:gd name="T27" fmla="*/ 3002 h 190"/>
                <a:gd name="T28" fmla="*/ 2097 w 117"/>
                <a:gd name="T29" fmla="*/ 2818 h 190"/>
                <a:gd name="T30" fmla="*/ 2191 w 117"/>
                <a:gd name="T31" fmla="*/ 2596 h 190"/>
                <a:gd name="T32" fmla="*/ 2298 w 117"/>
                <a:gd name="T33" fmla="*/ 2502 h 190"/>
                <a:gd name="T34" fmla="*/ 2298 w 117"/>
                <a:gd name="T35" fmla="*/ 2412 h 190"/>
                <a:gd name="T36" fmla="*/ 2347 w 117"/>
                <a:gd name="T37" fmla="*/ 2346 h 190"/>
                <a:gd name="T38" fmla="*/ 2444 w 117"/>
                <a:gd name="T39" fmla="*/ 2346 h 190"/>
                <a:gd name="T40" fmla="*/ 2482 w 117"/>
                <a:gd name="T41" fmla="*/ 2162 h 190"/>
                <a:gd name="T42" fmla="*/ 2637 w 117"/>
                <a:gd name="T43" fmla="*/ 1952 h 190"/>
                <a:gd name="T44" fmla="*/ 2732 w 117"/>
                <a:gd name="T45" fmla="*/ 1757 h 190"/>
                <a:gd name="T46" fmla="*/ 2755 w 117"/>
                <a:gd name="T47" fmla="*/ 1707 h 190"/>
                <a:gd name="T48" fmla="*/ 2916 w 117"/>
                <a:gd name="T49" fmla="*/ 1457 h 190"/>
                <a:gd name="T50" fmla="*/ 2878 w 117"/>
                <a:gd name="T51" fmla="*/ 1323 h 190"/>
                <a:gd name="T52" fmla="*/ 3005 w 117"/>
                <a:gd name="T53" fmla="*/ 1294 h 190"/>
                <a:gd name="T54" fmla="*/ 3121 w 117"/>
                <a:gd name="T55" fmla="*/ 1273 h 190"/>
                <a:gd name="T56" fmla="*/ 3166 w 117"/>
                <a:gd name="T57" fmla="*/ 1139 h 190"/>
                <a:gd name="T58" fmla="*/ 3255 w 117"/>
                <a:gd name="T59" fmla="*/ 1139 h 190"/>
                <a:gd name="T60" fmla="*/ 3255 w 117"/>
                <a:gd name="T61" fmla="*/ 1089 h 190"/>
                <a:gd name="T62" fmla="*/ 3255 w 117"/>
                <a:gd name="T63" fmla="*/ 929 h 190"/>
                <a:gd name="T64" fmla="*/ 3305 w 117"/>
                <a:gd name="T65" fmla="*/ 868 h 190"/>
                <a:gd name="T66" fmla="*/ 3305 w 117"/>
                <a:gd name="T67" fmla="*/ 802 h 190"/>
                <a:gd name="T68" fmla="*/ 3399 w 117"/>
                <a:gd name="T69" fmla="*/ 773 h 190"/>
                <a:gd name="T70" fmla="*/ 3439 w 117"/>
                <a:gd name="T71" fmla="*/ 684 h 190"/>
                <a:gd name="T72" fmla="*/ 3373 w 117"/>
                <a:gd name="T73" fmla="*/ 655 h 190"/>
                <a:gd name="T74" fmla="*/ 3505 w 117"/>
                <a:gd name="T75" fmla="*/ 523 h 190"/>
                <a:gd name="T76" fmla="*/ 3505 w 117"/>
                <a:gd name="T77" fmla="*/ 250 h 190"/>
                <a:gd name="T78" fmla="*/ 3534 w 117"/>
                <a:gd name="T79" fmla="*/ 222 h 190"/>
                <a:gd name="T80" fmla="*/ 3623 w 117"/>
                <a:gd name="T81" fmla="*/ 0 h 190"/>
                <a:gd name="T82" fmla="*/ 3534 w 117"/>
                <a:gd name="T83" fmla="*/ 28 h 190"/>
                <a:gd name="T84" fmla="*/ 3505 w 117"/>
                <a:gd name="T85" fmla="*/ 250 h 190"/>
                <a:gd name="T86" fmla="*/ 3284 w 117"/>
                <a:gd name="T87" fmla="*/ 406 h 190"/>
                <a:gd name="T88" fmla="*/ 3005 w 117"/>
                <a:gd name="T89" fmla="*/ 802 h 190"/>
                <a:gd name="T90" fmla="*/ 2694 w 117"/>
                <a:gd name="T91" fmla="*/ 1273 h 190"/>
                <a:gd name="T92" fmla="*/ 2482 w 117"/>
                <a:gd name="T93" fmla="*/ 1662 h 190"/>
                <a:gd name="T94" fmla="*/ 2298 w 117"/>
                <a:gd name="T95" fmla="*/ 1952 h 190"/>
                <a:gd name="T96" fmla="*/ 1953 w 117"/>
                <a:gd name="T97" fmla="*/ 2502 h 190"/>
                <a:gd name="T98" fmla="*/ 1826 w 117"/>
                <a:gd name="T99" fmla="*/ 2818 h 190"/>
                <a:gd name="T100" fmla="*/ 1642 w 117"/>
                <a:gd name="T101" fmla="*/ 3214 h 190"/>
                <a:gd name="T102" fmla="*/ 774 w 117"/>
                <a:gd name="T103" fmla="*/ 4421 h 190"/>
                <a:gd name="T104" fmla="*/ 590 w 117"/>
                <a:gd name="T105" fmla="*/ 4758 h 190"/>
                <a:gd name="T106" fmla="*/ 118 w 117"/>
                <a:gd name="T107" fmla="*/ 58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503 w 116"/>
                <a:gd name="T1" fmla="*/ 5305 h 190"/>
                <a:gd name="T2" fmla="*/ 569 w 116"/>
                <a:gd name="T3" fmla="*/ 5121 h 190"/>
                <a:gd name="T4" fmla="*/ 843 w 116"/>
                <a:gd name="T5" fmla="*/ 4802 h 190"/>
                <a:gd name="T6" fmla="*/ 938 w 116"/>
                <a:gd name="T7" fmla="*/ 4674 h 190"/>
                <a:gd name="T8" fmla="*/ 1122 w 116"/>
                <a:gd name="T9" fmla="*/ 4277 h 190"/>
                <a:gd name="T10" fmla="*/ 1212 w 116"/>
                <a:gd name="T11" fmla="*/ 4183 h 190"/>
                <a:gd name="T12" fmla="*/ 1372 w 116"/>
                <a:gd name="T13" fmla="*/ 3958 h 190"/>
                <a:gd name="T14" fmla="*/ 1462 w 116"/>
                <a:gd name="T15" fmla="*/ 3774 h 190"/>
                <a:gd name="T16" fmla="*/ 1490 w 116"/>
                <a:gd name="T17" fmla="*/ 3642 h 190"/>
                <a:gd name="T18" fmla="*/ 1578 w 116"/>
                <a:gd name="T19" fmla="*/ 3592 h 190"/>
                <a:gd name="T20" fmla="*/ 1741 w 116"/>
                <a:gd name="T21" fmla="*/ 3429 h 190"/>
                <a:gd name="T22" fmla="*/ 1831 w 116"/>
                <a:gd name="T23" fmla="*/ 3301 h 190"/>
                <a:gd name="T24" fmla="*/ 1897 w 116"/>
                <a:gd name="T25" fmla="*/ 3183 h 190"/>
                <a:gd name="T26" fmla="*/ 1963 w 116"/>
                <a:gd name="T27" fmla="*/ 2994 h 190"/>
                <a:gd name="T28" fmla="*/ 2053 w 116"/>
                <a:gd name="T29" fmla="*/ 2836 h 190"/>
                <a:gd name="T30" fmla="*/ 2175 w 116"/>
                <a:gd name="T31" fmla="*/ 2585 h 190"/>
                <a:gd name="T32" fmla="*/ 2265 w 116"/>
                <a:gd name="T33" fmla="*/ 2519 h 190"/>
                <a:gd name="T34" fmla="*/ 2265 w 116"/>
                <a:gd name="T35" fmla="*/ 2429 h 190"/>
                <a:gd name="T36" fmla="*/ 2372 w 116"/>
                <a:gd name="T37" fmla="*/ 2311 h 190"/>
                <a:gd name="T38" fmla="*/ 2400 w 116"/>
                <a:gd name="T39" fmla="*/ 2311 h 190"/>
                <a:gd name="T40" fmla="*/ 2428 w 116"/>
                <a:gd name="T41" fmla="*/ 2179 h 190"/>
                <a:gd name="T42" fmla="*/ 2650 w 116"/>
                <a:gd name="T43" fmla="*/ 1966 h 190"/>
                <a:gd name="T44" fmla="*/ 2716 w 116"/>
                <a:gd name="T45" fmla="*/ 1782 h 190"/>
                <a:gd name="T46" fmla="*/ 2768 w 116"/>
                <a:gd name="T47" fmla="*/ 1713 h 190"/>
                <a:gd name="T48" fmla="*/ 2901 w 116"/>
                <a:gd name="T49" fmla="*/ 1442 h 190"/>
                <a:gd name="T50" fmla="*/ 2834 w 116"/>
                <a:gd name="T51" fmla="*/ 1347 h 190"/>
                <a:gd name="T52" fmla="*/ 2953 w 116"/>
                <a:gd name="T53" fmla="*/ 1307 h 190"/>
                <a:gd name="T54" fmla="*/ 3108 w 116"/>
                <a:gd name="T55" fmla="*/ 1257 h 190"/>
                <a:gd name="T56" fmla="*/ 3175 w 116"/>
                <a:gd name="T57" fmla="*/ 1123 h 190"/>
                <a:gd name="T58" fmla="*/ 3203 w 116"/>
                <a:gd name="T59" fmla="*/ 1123 h 190"/>
                <a:gd name="T60" fmla="*/ 3203 w 116"/>
                <a:gd name="T61" fmla="*/ 1094 h 190"/>
                <a:gd name="T62" fmla="*/ 3203 w 116"/>
                <a:gd name="T63" fmla="*/ 938 h 190"/>
                <a:gd name="T64" fmla="*/ 3297 w 116"/>
                <a:gd name="T65" fmla="*/ 844 h 190"/>
                <a:gd name="T66" fmla="*/ 3297 w 116"/>
                <a:gd name="T67" fmla="*/ 803 h 190"/>
                <a:gd name="T68" fmla="*/ 3359 w 116"/>
                <a:gd name="T69" fmla="*/ 775 h 190"/>
                <a:gd name="T70" fmla="*/ 3425 w 116"/>
                <a:gd name="T71" fmla="*/ 688 h 190"/>
                <a:gd name="T72" fmla="*/ 3338 w 116"/>
                <a:gd name="T73" fmla="*/ 591 h 190"/>
                <a:gd name="T74" fmla="*/ 3453 w 116"/>
                <a:gd name="T75" fmla="*/ 532 h 190"/>
                <a:gd name="T76" fmla="*/ 3453 w 116"/>
                <a:gd name="T77" fmla="*/ 250 h 190"/>
                <a:gd name="T78" fmla="*/ 3519 w 116"/>
                <a:gd name="T79" fmla="*/ 156 h 190"/>
                <a:gd name="T80" fmla="*/ 3609 w 116"/>
                <a:gd name="T81" fmla="*/ 0 h 190"/>
                <a:gd name="T82" fmla="*/ 3519 w 116"/>
                <a:gd name="T83" fmla="*/ 28 h 190"/>
                <a:gd name="T84" fmla="*/ 3453 w 116"/>
                <a:gd name="T85" fmla="*/ 250 h 190"/>
                <a:gd name="T86" fmla="*/ 3241 w 116"/>
                <a:gd name="T87" fmla="*/ 409 h 190"/>
                <a:gd name="T88" fmla="*/ 2953 w 116"/>
                <a:gd name="T89" fmla="*/ 803 h 190"/>
                <a:gd name="T90" fmla="*/ 2679 w 116"/>
                <a:gd name="T91" fmla="*/ 1257 h 190"/>
                <a:gd name="T92" fmla="*/ 2428 w 116"/>
                <a:gd name="T93" fmla="*/ 1647 h 190"/>
                <a:gd name="T94" fmla="*/ 2265 w 116"/>
                <a:gd name="T95" fmla="*/ 1966 h 190"/>
                <a:gd name="T96" fmla="*/ 1963 w 116"/>
                <a:gd name="T97" fmla="*/ 2519 h 190"/>
                <a:gd name="T98" fmla="*/ 1781 w 116"/>
                <a:gd name="T99" fmla="*/ 2836 h 190"/>
                <a:gd name="T100" fmla="*/ 1578 w 116"/>
                <a:gd name="T101" fmla="*/ 3245 h 190"/>
                <a:gd name="T102" fmla="*/ 775 w 116"/>
                <a:gd name="T103" fmla="*/ 4433 h 190"/>
                <a:gd name="T104" fmla="*/ 569 w 116"/>
                <a:gd name="T105" fmla="*/ 4802 h 190"/>
                <a:gd name="T106" fmla="*/ 118 w 116"/>
                <a:gd name="T107" fmla="*/ 589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523 w 115"/>
                <a:gd name="T1" fmla="*/ 5167 h 187"/>
                <a:gd name="T2" fmla="*/ 589 w 115"/>
                <a:gd name="T3" fmla="*/ 4983 h 187"/>
                <a:gd name="T4" fmla="*/ 888 w 115"/>
                <a:gd name="T5" fmla="*/ 4693 h 187"/>
                <a:gd name="T6" fmla="*/ 954 w 115"/>
                <a:gd name="T7" fmla="*/ 4577 h 187"/>
                <a:gd name="T8" fmla="*/ 1110 w 115"/>
                <a:gd name="T9" fmla="*/ 4172 h 187"/>
                <a:gd name="T10" fmla="*/ 1204 w 115"/>
                <a:gd name="T11" fmla="*/ 4054 h 187"/>
                <a:gd name="T12" fmla="*/ 1360 w 115"/>
                <a:gd name="T13" fmla="*/ 3870 h 187"/>
                <a:gd name="T14" fmla="*/ 1454 w 115"/>
                <a:gd name="T15" fmla="*/ 3688 h 187"/>
                <a:gd name="T16" fmla="*/ 1478 w 115"/>
                <a:gd name="T17" fmla="*/ 3554 h 187"/>
                <a:gd name="T18" fmla="*/ 1572 w 115"/>
                <a:gd name="T19" fmla="*/ 3526 h 187"/>
                <a:gd name="T20" fmla="*/ 1727 w 115"/>
                <a:gd name="T21" fmla="*/ 3280 h 187"/>
                <a:gd name="T22" fmla="*/ 1822 w 115"/>
                <a:gd name="T23" fmla="*/ 3186 h 187"/>
                <a:gd name="T24" fmla="*/ 1883 w 115"/>
                <a:gd name="T25" fmla="*/ 3054 h 187"/>
                <a:gd name="T26" fmla="*/ 1911 w 115"/>
                <a:gd name="T27" fmla="*/ 2915 h 187"/>
                <a:gd name="T28" fmla="*/ 2093 w 115"/>
                <a:gd name="T29" fmla="*/ 2752 h 187"/>
                <a:gd name="T30" fmla="*/ 2161 w 115"/>
                <a:gd name="T31" fmla="*/ 2502 h 187"/>
                <a:gd name="T32" fmla="*/ 2248 w 115"/>
                <a:gd name="T33" fmla="*/ 2413 h 187"/>
                <a:gd name="T34" fmla="*/ 2248 w 115"/>
                <a:gd name="T35" fmla="*/ 2346 h 187"/>
                <a:gd name="T36" fmla="*/ 2342 w 115"/>
                <a:gd name="T37" fmla="*/ 2318 h 187"/>
                <a:gd name="T38" fmla="*/ 2342 w 115"/>
                <a:gd name="T39" fmla="*/ 2257 h 187"/>
                <a:gd name="T40" fmla="*/ 2432 w 115"/>
                <a:gd name="T41" fmla="*/ 2137 h 187"/>
                <a:gd name="T42" fmla="*/ 2616 w 115"/>
                <a:gd name="T43" fmla="*/ 1851 h 187"/>
                <a:gd name="T44" fmla="*/ 2653 w 115"/>
                <a:gd name="T45" fmla="*/ 1729 h 187"/>
                <a:gd name="T46" fmla="*/ 2682 w 115"/>
                <a:gd name="T47" fmla="*/ 1613 h 187"/>
                <a:gd name="T48" fmla="*/ 2837 w 115"/>
                <a:gd name="T49" fmla="*/ 1417 h 187"/>
                <a:gd name="T50" fmla="*/ 2837 w 115"/>
                <a:gd name="T51" fmla="*/ 1295 h 187"/>
                <a:gd name="T52" fmla="*/ 2932 w 115"/>
                <a:gd name="T53" fmla="*/ 1273 h 187"/>
                <a:gd name="T54" fmla="*/ 3049 w 115"/>
                <a:gd name="T55" fmla="*/ 1207 h 187"/>
                <a:gd name="T56" fmla="*/ 3087 w 115"/>
                <a:gd name="T57" fmla="*/ 1090 h 187"/>
                <a:gd name="T58" fmla="*/ 3144 w 115"/>
                <a:gd name="T59" fmla="*/ 1090 h 187"/>
                <a:gd name="T60" fmla="*/ 3144 w 115"/>
                <a:gd name="T61" fmla="*/ 1023 h 187"/>
                <a:gd name="T62" fmla="*/ 3144 w 115"/>
                <a:gd name="T63" fmla="*/ 889 h 187"/>
                <a:gd name="T64" fmla="*/ 3231 w 115"/>
                <a:gd name="T65" fmla="*/ 802 h 187"/>
                <a:gd name="T66" fmla="*/ 3231 w 115"/>
                <a:gd name="T67" fmla="*/ 774 h 187"/>
                <a:gd name="T68" fmla="*/ 3337 w 115"/>
                <a:gd name="T69" fmla="*/ 745 h 187"/>
                <a:gd name="T70" fmla="*/ 3365 w 115"/>
                <a:gd name="T71" fmla="*/ 656 h 187"/>
                <a:gd name="T72" fmla="*/ 3299 w 115"/>
                <a:gd name="T73" fmla="*/ 656 h 187"/>
                <a:gd name="T74" fmla="*/ 3426 w 115"/>
                <a:gd name="T75" fmla="*/ 500 h 187"/>
                <a:gd name="T76" fmla="*/ 3426 w 115"/>
                <a:gd name="T77" fmla="*/ 250 h 187"/>
                <a:gd name="T78" fmla="*/ 3455 w 115"/>
                <a:gd name="T79" fmla="*/ 156 h 187"/>
                <a:gd name="T80" fmla="*/ 3549 w 115"/>
                <a:gd name="T81" fmla="*/ 0 h 187"/>
                <a:gd name="T82" fmla="*/ 3455 w 115"/>
                <a:gd name="T83" fmla="*/ 28 h 187"/>
                <a:gd name="T84" fmla="*/ 3426 w 115"/>
                <a:gd name="T85" fmla="*/ 222 h 187"/>
                <a:gd name="T86" fmla="*/ 3181 w 115"/>
                <a:gd name="T87" fmla="*/ 406 h 187"/>
                <a:gd name="T88" fmla="*/ 2932 w 115"/>
                <a:gd name="T89" fmla="*/ 774 h 187"/>
                <a:gd name="T90" fmla="*/ 2616 w 115"/>
                <a:gd name="T91" fmla="*/ 1207 h 187"/>
                <a:gd name="T92" fmla="*/ 2371 w 115"/>
                <a:gd name="T93" fmla="*/ 1573 h 187"/>
                <a:gd name="T94" fmla="*/ 2248 w 115"/>
                <a:gd name="T95" fmla="*/ 1851 h 187"/>
                <a:gd name="T96" fmla="*/ 1911 w 115"/>
                <a:gd name="T97" fmla="*/ 2413 h 187"/>
                <a:gd name="T98" fmla="*/ 1756 w 115"/>
                <a:gd name="T99" fmla="*/ 2752 h 187"/>
                <a:gd name="T100" fmla="*/ 1572 w 115"/>
                <a:gd name="T101" fmla="*/ 3160 h 187"/>
                <a:gd name="T102" fmla="*/ 773 w 115"/>
                <a:gd name="T103" fmla="*/ 4365 h 187"/>
                <a:gd name="T104" fmla="*/ 589 w 115"/>
                <a:gd name="T105" fmla="*/ 4693 h 187"/>
                <a:gd name="T106" fmla="*/ 156 w 115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4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5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463 w 113"/>
                <a:gd name="T1" fmla="*/ 5193 h 188"/>
                <a:gd name="T2" fmla="*/ 569 w 113"/>
                <a:gd name="T3" fmla="*/ 5002 h 188"/>
                <a:gd name="T4" fmla="*/ 844 w 113"/>
                <a:gd name="T5" fmla="*/ 4702 h 188"/>
                <a:gd name="T6" fmla="*/ 938 w 113"/>
                <a:gd name="T7" fmla="*/ 4612 h 188"/>
                <a:gd name="T8" fmla="*/ 1094 w 113"/>
                <a:gd name="T9" fmla="*/ 4199 h 188"/>
                <a:gd name="T10" fmla="*/ 1151 w 113"/>
                <a:gd name="T11" fmla="*/ 4043 h 188"/>
                <a:gd name="T12" fmla="*/ 1344 w 113"/>
                <a:gd name="T13" fmla="*/ 3887 h 188"/>
                <a:gd name="T14" fmla="*/ 1396 w 113"/>
                <a:gd name="T15" fmla="*/ 3675 h 188"/>
                <a:gd name="T16" fmla="*/ 1463 w 113"/>
                <a:gd name="T17" fmla="*/ 3580 h 188"/>
                <a:gd name="T18" fmla="*/ 1529 w 113"/>
                <a:gd name="T19" fmla="*/ 3519 h 188"/>
                <a:gd name="T20" fmla="*/ 1687 w 113"/>
                <a:gd name="T21" fmla="*/ 3358 h 188"/>
                <a:gd name="T22" fmla="*/ 1782 w 113"/>
                <a:gd name="T23" fmla="*/ 3202 h 188"/>
                <a:gd name="T24" fmla="*/ 1876 w 113"/>
                <a:gd name="T25" fmla="*/ 3106 h 188"/>
                <a:gd name="T26" fmla="*/ 1897 w 113"/>
                <a:gd name="T27" fmla="*/ 2950 h 188"/>
                <a:gd name="T28" fmla="*/ 2032 w 113"/>
                <a:gd name="T29" fmla="*/ 2740 h 188"/>
                <a:gd name="T30" fmla="*/ 2150 w 113"/>
                <a:gd name="T31" fmla="*/ 2555 h 188"/>
                <a:gd name="T32" fmla="*/ 2216 w 113"/>
                <a:gd name="T33" fmla="*/ 2425 h 188"/>
                <a:gd name="T34" fmla="*/ 2216 w 113"/>
                <a:gd name="T35" fmla="*/ 2331 h 188"/>
                <a:gd name="T36" fmla="*/ 2306 w 113"/>
                <a:gd name="T37" fmla="*/ 2303 h 188"/>
                <a:gd name="T38" fmla="*/ 2306 w 113"/>
                <a:gd name="T39" fmla="*/ 2265 h 188"/>
                <a:gd name="T40" fmla="*/ 2401 w 113"/>
                <a:gd name="T41" fmla="*/ 2175 h 188"/>
                <a:gd name="T42" fmla="*/ 2585 w 113"/>
                <a:gd name="T43" fmla="*/ 1868 h 188"/>
                <a:gd name="T44" fmla="*/ 2613 w 113"/>
                <a:gd name="T45" fmla="*/ 1778 h 188"/>
                <a:gd name="T46" fmla="*/ 2679 w 113"/>
                <a:gd name="T47" fmla="*/ 1712 h 188"/>
                <a:gd name="T48" fmla="*/ 2835 w 113"/>
                <a:gd name="T49" fmla="*/ 1393 h 188"/>
                <a:gd name="T50" fmla="*/ 2809 w 113"/>
                <a:gd name="T51" fmla="*/ 1344 h 188"/>
                <a:gd name="T52" fmla="*/ 2864 w 113"/>
                <a:gd name="T53" fmla="*/ 1306 h 188"/>
                <a:gd name="T54" fmla="*/ 3020 w 113"/>
                <a:gd name="T55" fmla="*/ 1209 h 188"/>
                <a:gd name="T56" fmla="*/ 3088 w 113"/>
                <a:gd name="T57" fmla="*/ 1093 h 188"/>
                <a:gd name="T58" fmla="*/ 3114 w 113"/>
                <a:gd name="T59" fmla="*/ 1093 h 188"/>
                <a:gd name="T60" fmla="*/ 3114 w 113"/>
                <a:gd name="T61" fmla="*/ 1053 h 188"/>
                <a:gd name="T62" fmla="*/ 3114 w 113"/>
                <a:gd name="T63" fmla="*/ 938 h 188"/>
                <a:gd name="T64" fmla="*/ 3204 w 113"/>
                <a:gd name="T65" fmla="*/ 803 h 188"/>
                <a:gd name="T66" fmla="*/ 3204 w 113"/>
                <a:gd name="T67" fmla="*/ 775 h 188"/>
                <a:gd name="T68" fmla="*/ 3273 w 113"/>
                <a:gd name="T69" fmla="*/ 713 h 188"/>
                <a:gd name="T70" fmla="*/ 3339 w 113"/>
                <a:gd name="T71" fmla="*/ 659 h 188"/>
                <a:gd name="T72" fmla="*/ 3244 w 113"/>
                <a:gd name="T73" fmla="*/ 659 h 188"/>
                <a:gd name="T74" fmla="*/ 3405 w 113"/>
                <a:gd name="T75" fmla="*/ 524 h 188"/>
                <a:gd name="T76" fmla="*/ 3405 w 113"/>
                <a:gd name="T77" fmla="*/ 250 h 188"/>
                <a:gd name="T78" fmla="*/ 3428 w 113"/>
                <a:gd name="T79" fmla="*/ 156 h 188"/>
                <a:gd name="T80" fmla="*/ 3523 w 113"/>
                <a:gd name="T81" fmla="*/ 0 h 188"/>
                <a:gd name="T82" fmla="*/ 3428 w 113"/>
                <a:gd name="T83" fmla="*/ 66 h 188"/>
                <a:gd name="T84" fmla="*/ 3405 w 113"/>
                <a:gd name="T85" fmla="*/ 184 h 188"/>
                <a:gd name="T86" fmla="*/ 3154 w 113"/>
                <a:gd name="T87" fmla="*/ 406 h 188"/>
                <a:gd name="T88" fmla="*/ 2864 w 113"/>
                <a:gd name="T89" fmla="*/ 775 h 188"/>
                <a:gd name="T90" fmla="*/ 2585 w 113"/>
                <a:gd name="T91" fmla="*/ 1209 h 188"/>
                <a:gd name="T92" fmla="*/ 2334 w 113"/>
                <a:gd name="T93" fmla="*/ 1578 h 188"/>
                <a:gd name="T94" fmla="*/ 2216 w 113"/>
                <a:gd name="T95" fmla="*/ 1868 h 188"/>
                <a:gd name="T96" fmla="*/ 1897 w 113"/>
                <a:gd name="T97" fmla="*/ 2425 h 188"/>
                <a:gd name="T98" fmla="*/ 1741 w 113"/>
                <a:gd name="T99" fmla="*/ 2740 h 188"/>
                <a:gd name="T100" fmla="*/ 1529 w 113"/>
                <a:gd name="T101" fmla="*/ 3174 h 188"/>
                <a:gd name="T102" fmla="*/ 714 w 113"/>
                <a:gd name="T103" fmla="*/ 4383 h 188"/>
                <a:gd name="T104" fmla="*/ 569 w 113"/>
                <a:gd name="T105" fmla="*/ 4702 h 188"/>
                <a:gd name="T106" fmla="*/ 118 w 113"/>
                <a:gd name="T107" fmla="*/ 575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6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435 w 113"/>
                <a:gd name="T1" fmla="*/ 5127 h 187"/>
                <a:gd name="T2" fmla="*/ 591 w 113"/>
                <a:gd name="T3" fmla="*/ 4983 h 187"/>
                <a:gd name="T4" fmla="*/ 844 w 113"/>
                <a:gd name="T5" fmla="*/ 4643 h 187"/>
                <a:gd name="T6" fmla="*/ 872 w 113"/>
                <a:gd name="T7" fmla="*/ 4511 h 187"/>
                <a:gd name="T8" fmla="*/ 1122 w 113"/>
                <a:gd name="T9" fmla="*/ 4172 h 187"/>
                <a:gd name="T10" fmla="*/ 1151 w 113"/>
                <a:gd name="T11" fmla="*/ 4054 h 187"/>
                <a:gd name="T12" fmla="*/ 1344 w 113"/>
                <a:gd name="T13" fmla="*/ 3832 h 187"/>
                <a:gd name="T14" fmla="*/ 1441 w 113"/>
                <a:gd name="T15" fmla="*/ 3648 h 187"/>
                <a:gd name="T16" fmla="*/ 1441 w 113"/>
                <a:gd name="T17" fmla="*/ 3526 h 187"/>
                <a:gd name="T18" fmla="*/ 1529 w 113"/>
                <a:gd name="T19" fmla="*/ 3436 h 187"/>
                <a:gd name="T20" fmla="*/ 1687 w 113"/>
                <a:gd name="T21" fmla="*/ 3280 h 187"/>
                <a:gd name="T22" fmla="*/ 1741 w 113"/>
                <a:gd name="T23" fmla="*/ 3186 h 187"/>
                <a:gd name="T24" fmla="*/ 1876 w 113"/>
                <a:gd name="T25" fmla="*/ 3030 h 187"/>
                <a:gd name="T26" fmla="*/ 1926 w 113"/>
                <a:gd name="T27" fmla="*/ 2915 h 187"/>
                <a:gd name="T28" fmla="*/ 2032 w 113"/>
                <a:gd name="T29" fmla="*/ 2752 h 187"/>
                <a:gd name="T30" fmla="*/ 2150 w 113"/>
                <a:gd name="T31" fmla="*/ 2502 h 187"/>
                <a:gd name="T32" fmla="*/ 2179 w 113"/>
                <a:gd name="T33" fmla="*/ 2441 h 187"/>
                <a:gd name="T34" fmla="*/ 2266 w 113"/>
                <a:gd name="T35" fmla="*/ 2346 h 187"/>
                <a:gd name="T36" fmla="*/ 2306 w 113"/>
                <a:gd name="T37" fmla="*/ 2231 h 187"/>
                <a:gd name="T38" fmla="*/ 2334 w 113"/>
                <a:gd name="T39" fmla="*/ 2231 h 187"/>
                <a:gd name="T40" fmla="*/ 2372 w 113"/>
                <a:gd name="T41" fmla="*/ 2137 h 187"/>
                <a:gd name="T42" fmla="*/ 2557 w 113"/>
                <a:gd name="T43" fmla="*/ 1825 h 187"/>
                <a:gd name="T44" fmla="*/ 2679 w 113"/>
                <a:gd name="T45" fmla="*/ 1729 h 187"/>
                <a:gd name="T46" fmla="*/ 2720 w 113"/>
                <a:gd name="T47" fmla="*/ 1613 h 187"/>
                <a:gd name="T48" fmla="*/ 2835 w 113"/>
                <a:gd name="T49" fmla="*/ 1391 h 187"/>
                <a:gd name="T50" fmla="*/ 2769 w 113"/>
                <a:gd name="T51" fmla="*/ 1295 h 187"/>
                <a:gd name="T52" fmla="*/ 2904 w 113"/>
                <a:gd name="T53" fmla="*/ 1273 h 187"/>
                <a:gd name="T54" fmla="*/ 2991 w 113"/>
                <a:gd name="T55" fmla="*/ 1207 h 187"/>
                <a:gd name="T56" fmla="*/ 3088 w 113"/>
                <a:gd name="T57" fmla="*/ 1090 h 187"/>
                <a:gd name="T58" fmla="*/ 3114 w 113"/>
                <a:gd name="T59" fmla="*/ 1090 h 187"/>
                <a:gd name="T60" fmla="*/ 3114 w 113"/>
                <a:gd name="T61" fmla="*/ 983 h 187"/>
                <a:gd name="T62" fmla="*/ 3114 w 113"/>
                <a:gd name="T63" fmla="*/ 889 h 187"/>
                <a:gd name="T64" fmla="*/ 3244 w 113"/>
                <a:gd name="T65" fmla="*/ 802 h 187"/>
                <a:gd name="T66" fmla="*/ 3244 w 113"/>
                <a:gd name="T67" fmla="*/ 774 h 187"/>
                <a:gd name="T68" fmla="*/ 3273 w 113"/>
                <a:gd name="T69" fmla="*/ 745 h 187"/>
                <a:gd name="T70" fmla="*/ 3367 w 113"/>
                <a:gd name="T71" fmla="*/ 618 h 187"/>
                <a:gd name="T72" fmla="*/ 3244 w 113"/>
                <a:gd name="T73" fmla="*/ 549 h 187"/>
                <a:gd name="T74" fmla="*/ 3367 w 113"/>
                <a:gd name="T75" fmla="*/ 500 h 187"/>
                <a:gd name="T76" fmla="*/ 3405 w 113"/>
                <a:gd name="T77" fmla="*/ 156 h 187"/>
                <a:gd name="T78" fmla="*/ 3405 w 113"/>
                <a:gd name="T79" fmla="*/ 118 h 187"/>
                <a:gd name="T80" fmla="*/ 3523 w 113"/>
                <a:gd name="T81" fmla="*/ 0 h 187"/>
                <a:gd name="T82" fmla="*/ 3405 w 113"/>
                <a:gd name="T83" fmla="*/ 0 h 187"/>
                <a:gd name="T84" fmla="*/ 3367 w 113"/>
                <a:gd name="T85" fmla="*/ 156 h 187"/>
                <a:gd name="T86" fmla="*/ 3154 w 113"/>
                <a:gd name="T87" fmla="*/ 368 h 187"/>
                <a:gd name="T88" fmla="*/ 2864 w 113"/>
                <a:gd name="T89" fmla="*/ 774 h 187"/>
                <a:gd name="T90" fmla="*/ 2585 w 113"/>
                <a:gd name="T91" fmla="*/ 1207 h 187"/>
                <a:gd name="T92" fmla="*/ 2372 w 113"/>
                <a:gd name="T93" fmla="*/ 1573 h 187"/>
                <a:gd name="T94" fmla="*/ 2179 w 113"/>
                <a:gd name="T95" fmla="*/ 1825 h 187"/>
                <a:gd name="T96" fmla="*/ 1897 w 113"/>
                <a:gd name="T97" fmla="*/ 2441 h 187"/>
                <a:gd name="T98" fmla="*/ 1741 w 113"/>
                <a:gd name="T99" fmla="*/ 2752 h 187"/>
                <a:gd name="T100" fmla="*/ 1529 w 113"/>
                <a:gd name="T101" fmla="*/ 3160 h 187"/>
                <a:gd name="T102" fmla="*/ 714 w 113"/>
                <a:gd name="T103" fmla="*/ 4327 h 187"/>
                <a:gd name="T104" fmla="*/ 529 w 113"/>
                <a:gd name="T105" fmla="*/ 4643 h 187"/>
                <a:gd name="T106" fmla="*/ 156 w 113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7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3061 w 110"/>
                <a:gd name="T1" fmla="*/ 5430 h 200"/>
                <a:gd name="T2" fmla="*/ 2971 w 110"/>
                <a:gd name="T3" fmla="*/ 5246 h 200"/>
                <a:gd name="T4" fmla="*/ 2770 w 110"/>
                <a:gd name="T5" fmla="*/ 4833 h 200"/>
                <a:gd name="T6" fmla="*/ 2749 w 110"/>
                <a:gd name="T7" fmla="*/ 4718 h 200"/>
                <a:gd name="T8" fmla="*/ 2430 w 110"/>
                <a:gd name="T9" fmla="*/ 4338 h 200"/>
                <a:gd name="T10" fmla="*/ 2401 w 110"/>
                <a:gd name="T11" fmla="*/ 4222 h 200"/>
                <a:gd name="T12" fmla="*/ 2335 w 110"/>
                <a:gd name="T13" fmla="*/ 3944 h 200"/>
                <a:gd name="T14" fmla="*/ 2217 w 110"/>
                <a:gd name="T15" fmla="*/ 3788 h 200"/>
                <a:gd name="T16" fmla="*/ 2130 w 110"/>
                <a:gd name="T17" fmla="*/ 3693 h 200"/>
                <a:gd name="T18" fmla="*/ 2130 w 110"/>
                <a:gd name="T19" fmla="*/ 3604 h 200"/>
                <a:gd name="T20" fmla="*/ 1995 w 110"/>
                <a:gd name="T21" fmla="*/ 3382 h 200"/>
                <a:gd name="T22" fmla="*/ 1938 w 110"/>
                <a:gd name="T23" fmla="*/ 3259 h 200"/>
                <a:gd name="T24" fmla="*/ 1877 w 110"/>
                <a:gd name="T25" fmla="*/ 3103 h 200"/>
                <a:gd name="T26" fmla="*/ 1811 w 110"/>
                <a:gd name="T27" fmla="*/ 2945 h 200"/>
                <a:gd name="T28" fmla="*/ 1716 w 110"/>
                <a:gd name="T29" fmla="*/ 2735 h 200"/>
                <a:gd name="T30" fmla="*/ 1558 w 110"/>
                <a:gd name="T31" fmla="*/ 2551 h 200"/>
                <a:gd name="T32" fmla="*/ 1532 w 110"/>
                <a:gd name="T33" fmla="*/ 2445 h 200"/>
                <a:gd name="T34" fmla="*/ 1442 w 110"/>
                <a:gd name="T35" fmla="*/ 2327 h 200"/>
                <a:gd name="T36" fmla="*/ 1442 w 110"/>
                <a:gd name="T37" fmla="*/ 2261 h 200"/>
                <a:gd name="T38" fmla="*/ 1402 w 110"/>
                <a:gd name="T39" fmla="*/ 2207 h 200"/>
                <a:gd name="T40" fmla="*/ 1347 w 110"/>
                <a:gd name="T41" fmla="*/ 2145 h 200"/>
                <a:gd name="T42" fmla="*/ 1151 w 110"/>
                <a:gd name="T43" fmla="*/ 1798 h 200"/>
                <a:gd name="T44" fmla="*/ 1094 w 110"/>
                <a:gd name="T45" fmla="*/ 1671 h 200"/>
                <a:gd name="T46" fmla="*/ 1057 w 110"/>
                <a:gd name="T47" fmla="*/ 1614 h 200"/>
                <a:gd name="T48" fmla="*/ 910 w 110"/>
                <a:gd name="T49" fmla="*/ 1326 h 200"/>
                <a:gd name="T50" fmla="*/ 778 w 110"/>
                <a:gd name="T51" fmla="*/ 1326 h 200"/>
                <a:gd name="T52" fmla="*/ 872 w 110"/>
                <a:gd name="T53" fmla="*/ 1208 h 200"/>
                <a:gd name="T54" fmla="*/ 872 w 110"/>
                <a:gd name="T55" fmla="*/ 1053 h 200"/>
                <a:gd name="T56" fmla="*/ 754 w 110"/>
                <a:gd name="T57" fmla="*/ 958 h 200"/>
                <a:gd name="T58" fmla="*/ 754 w 110"/>
                <a:gd name="T59" fmla="*/ 935 h 200"/>
                <a:gd name="T60" fmla="*/ 688 w 110"/>
                <a:gd name="T61" fmla="*/ 868 h 200"/>
                <a:gd name="T62" fmla="*/ 619 w 110"/>
                <a:gd name="T63" fmla="*/ 840 h 200"/>
                <a:gd name="T64" fmla="*/ 619 w 110"/>
                <a:gd name="T65" fmla="*/ 684 h 200"/>
                <a:gd name="T66" fmla="*/ 532 w 110"/>
                <a:gd name="T67" fmla="*/ 656 h 200"/>
                <a:gd name="T68" fmla="*/ 532 w 110"/>
                <a:gd name="T69" fmla="*/ 552 h 200"/>
                <a:gd name="T70" fmla="*/ 503 w 110"/>
                <a:gd name="T71" fmla="*/ 500 h 200"/>
                <a:gd name="T72" fmla="*/ 463 w 110"/>
                <a:gd name="T73" fmla="*/ 552 h 200"/>
                <a:gd name="T74" fmla="*/ 409 w 110"/>
                <a:gd name="T75" fmla="*/ 368 h 200"/>
                <a:gd name="T76" fmla="*/ 184 w 110"/>
                <a:gd name="T77" fmla="*/ 184 h 200"/>
                <a:gd name="T78" fmla="*/ 95 w 110"/>
                <a:gd name="T79" fmla="*/ 118 h 200"/>
                <a:gd name="T80" fmla="*/ 66 w 110"/>
                <a:gd name="T81" fmla="*/ 0 h 200"/>
                <a:gd name="T82" fmla="*/ 0 w 110"/>
                <a:gd name="T83" fmla="*/ 94 h 200"/>
                <a:gd name="T84" fmla="*/ 118 w 110"/>
                <a:gd name="T85" fmla="*/ 184 h 200"/>
                <a:gd name="T86" fmla="*/ 225 w 110"/>
                <a:gd name="T87" fmla="*/ 500 h 200"/>
                <a:gd name="T88" fmla="*/ 409 w 110"/>
                <a:gd name="T89" fmla="*/ 958 h 200"/>
                <a:gd name="T90" fmla="*/ 659 w 110"/>
                <a:gd name="T91" fmla="*/ 1458 h 200"/>
                <a:gd name="T92" fmla="*/ 872 w 110"/>
                <a:gd name="T93" fmla="*/ 1798 h 200"/>
                <a:gd name="T94" fmla="*/ 1005 w 110"/>
                <a:gd name="T95" fmla="*/ 2145 h 200"/>
                <a:gd name="T96" fmla="*/ 1347 w 110"/>
                <a:gd name="T97" fmla="*/ 2695 h 200"/>
                <a:gd name="T98" fmla="*/ 1532 w 110"/>
                <a:gd name="T99" fmla="*/ 3007 h 200"/>
                <a:gd name="T100" fmla="*/ 1811 w 110"/>
                <a:gd name="T101" fmla="*/ 3382 h 200"/>
                <a:gd name="T102" fmla="*/ 2430 w 110"/>
                <a:gd name="T103" fmla="*/ 4746 h 200"/>
                <a:gd name="T104" fmla="*/ 2654 w 110"/>
                <a:gd name="T105" fmla="*/ 5112 h 200"/>
                <a:gd name="T106" fmla="*/ 3340 w 110"/>
                <a:gd name="T107" fmla="*/ 6049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8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3023 w 110"/>
                <a:gd name="T1" fmla="*/ 5518 h 201"/>
                <a:gd name="T2" fmla="*/ 2933 w 110"/>
                <a:gd name="T3" fmla="*/ 5334 h 201"/>
                <a:gd name="T4" fmla="*/ 2810 w 110"/>
                <a:gd name="T5" fmla="*/ 4920 h 201"/>
                <a:gd name="T6" fmla="*/ 2770 w 110"/>
                <a:gd name="T7" fmla="*/ 4802 h 201"/>
                <a:gd name="T8" fmla="*/ 2498 w 110"/>
                <a:gd name="T9" fmla="*/ 4396 h 201"/>
                <a:gd name="T10" fmla="*/ 2401 w 110"/>
                <a:gd name="T11" fmla="*/ 4277 h 201"/>
                <a:gd name="T12" fmla="*/ 2314 w 110"/>
                <a:gd name="T13" fmla="*/ 4027 h 201"/>
                <a:gd name="T14" fmla="*/ 2179 w 110"/>
                <a:gd name="T15" fmla="*/ 3864 h 201"/>
                <a:gd name="T16" fmla="*/ 2130 w 110"/>
                <a:gd name="T17" fmla="*/ 3748 h 201"/>
                <a:gd name="T18" fmla="*/ 2130 w 110"/>
                <a:gd name="T19" fmla="*/ 3618 h 201"/>
                <a:gd name="T20" fmla="*/ 2033 w 110"/>
                <a:gd name="T21" fmla="*/ 3429 h 201"/>
                <a:gd name="T22" fmla="*/ 1967 w 110"/>
                <a:gd name="T23" fmla="*/ 3301 h 201"/>
                <a:gd name="T24" fmla="*/ 1900 w 110"/>
                <a:gd name="T25" fmla="*/ 3117 h 201"/>
                <a:gd name="T26" fmla="*/ 1782 w 110"/>
                <a:gd name="T27" fmla="*/ 3020 h 201"/>
                <a:gd name="T28" fmla="*/ 1716 w 110"/>
                <a:gd name="T29" fmla="*/ 2810 h 201"/>
                <a:gd name="T30" fmla="*/ 1532 w 110"/>
                <a:gd name="T31" fmla="*/ 2625 h 201"/>
                <a:gd name="T32" fmla="*/ 1532 w 110"/>
                <a:gd name="T33" fmla="*/ 2496 h 201"/>
                <a:gd name="T34" fmla="*/ 1463 w 110"/>
                <a:gd name="T35" fmla="*/ 2401 h 201"/>
                <a:gd name="T36" fmla="*/ 1373 w 110"/>
                <a:gd name="T37" fmla="*/ 2311 h 201"/>
                <a:gd name="T38" fmla="*/ 1373 w 110"/>
                <a:gd name="T39" fmla="*/ 2285 h 201"/>
                <a:gd name="T40" fmla="*/ 1347 w 110"/>
                <a:gd name="T41" fmla="*/ 2217 h 201"/>
                <a:gd name="T42" fmla="*/ 1189 w 110"/>
                <a:gd name="T43" fmla="*/ 1876 h 201"/>
                <a:gd name="T44" fmla="*/ 1123 w 110"/>
                <a:gd name="T45" fmla="*/ 1713 h 201"/>
                <a:gd name="T46" fmla="*/ 1057 w 110"/>
                <a:gd name="T47" fmla="*/ 1626 h 201"/>
                <a:gd name="T48" fmla="*/ 872 w 110"/>
                <a:gd name="T49" fmla="*/ 1397 h 201"/>
                <a:gd name="T50" fmla="*/ 804 w 110"/>
                <a:gd name="T51" fmla="*/ 1347 h 201"/>
                <a:gd name="T52" fmla="*/ 804 w 110"/>
                <a:gd name="T53" fmla="*/ 1212 h 201"/>
                <a:gd name="T54" fmla="*/ 844 w 110"/>
                <a:gd name="T55" fmla="*/ 1094 h 201"/>
                <a:gd name="T56" fmla="*/ 778 w 110"/>
                <a:gd name="T57" fmla="*/ 1028 h 201"/>
                <a:gd name="T58" fmla="*/ 778 w 110"/>
                <a:gd name="T59" fmla="*/ 938 h 201"/>
                <a:gd name="T60" fmla="*/ 716 w 110"/>
                <a:gd name="T61" fmla="*/ 938 h 201"/>
                <a:gd name="T62" fmla="*/ 570 w 110"/>
                <a:gd name="T63" fmla="*/ 803 h 201"/>
                <a:gd name="T64" fmla="*/ 570 w 110"/>
                <a:gd name="T65" fmla="*/ 688 h 201"/>
                <a:gd name="T66" fmla="*/ 532 w 110"/>
                <a:gd name="T67" fmla="*/ 688 h 201"/>
                <a:gd name="T68" fmla="*/ 532 w 110"/>
                <a:gd name="T69" fmla="*/ 591 h 201"/>
                <a:gd name="T70" fmla="*/ 463 w 110"/>
                <a:gd name="T71" fmla="*/ 463 h 201"/>
                <a:gd name="T72" fmla="*/ 409 w 110"/>
                <a:gd name="T73" fmla="*/ 591 h 201"/>
                <a:gd name="T74" fmla="*/ 409 w 110"/>
                <a:gd name="T75" fmla="*/ 369 h 201"/>
                <a:gd name="T76" fmla="*/ 118 w 110"/>
                <a:gd name="T77" fmla="*/ 225 h 201"/>
                <a:gd name="T78" fmla="*/ 66 w 110"/>
                <a:gd name="T79" fmla="*/ 184 h 201"/>
                <a:gd name="T80" fmla="*/ 0 w 110"/>
                <a:gd name="T81" fmla="*/ 0 h 201"/>
                <a:gd name="T82" fmla="*/ 0 w 110"/>
                <a:gd name="T83" fmla="*/ 118 h 201"/>
                <a:gd name="T84" fmla="*/ 118 w 110"/>
                <a:gd name="T85" fmla="*/ 225 h 201"/>
                <a:gd name="T86" fmla="*/ 156 w 110"/>
                <a:gd name="T87" fmla="*/ 532 h 201"/>
                <a:gd name="T88" fmla="*/ 409 w 110"/>
                <a:gd name="T89" fmla="*/ 1004 h 201"/>
                <a:gd name="T90" fmla="*/ 659 w 110"/>
                <a:gd name="T91" fmla="*/ 1463 h 201"/>
                <a:gd name="T92" fmla="*/ 844 w 110"/>
                <a:gd name="T93" fmla="*/ 1876 h 201"/>
                <a:gd name="T94" fmla="*/ 967 w 110"/>
                <a:gd name="T95" fmla="*/ 2217 h 201"/>
                <a:gd name="T96" fmla="*/ 1347 w 110"/>
                <a:gd name="T97" fmla="*/ 2770 h 201"/>
                <a:gd name="T98" fmla="*/ 1532 w 110"/>
                <a:gd name="T99" fmla="*/ 3060 h 201"/>
                <a:gd name="T100" fmla="*/ 1782 w 110"/>
                <a:gd name="T101" fmla="*/ 3457 h 201"/>
                <a:gd name="T102" fmla="*/ 2430 w 110"/>
                <a:gd name="T103" fmla="*/ 4830 h 201"/>
                <a:gd name="T104" fmla="*/ 2683 w 110"/>
                <a:gd name="T105" fmla="*/ 5211 h 201"/>
                <a:gd name="T106" fmla="*/ 3368 w 110"/>
                <a:gd name="T107" fmla="*/ 614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9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708 w 25"/>
                <a:gd name="T1" fmla="*/ 0 h 1046"/>
                <a:gd name="T2" fmla="*/ 524 w 25"/>
                <a:gd name="T3" fmla="*/ 16135 h 1046"/>
                <a:gd name="T4" fmla="*/ 774 w 25"/>
                <a:gd name="T5" fmla="*/ 32574 h 1046"/>
                <a:gd name="T6" fmla="*/ 118 w 25"/>
                <a:gd name="T7" fmla="*/ 32574 h 1046"/>
                <a:gd name="T8" fmla="*/ 340 w 25"/>
                <a:gd name="T9" fmla="*/ 23612 h 1046"/>
                <a:gd name="T10" fmla="*/ 0 w 25"/>
                <a:gd name="T11" fmla="*/ 7451 h 1046"/>
                <a:gd name="T12" fmla="*/ 250 w 25"/>
                <a:gd name="T13" fmla="*/ 0 h 1046"/>
                <a:gd name="T14" fmla="*/ 708 w 25"/>
                <a:gd name="T15" fmla="*/ 0 h 1046"/>
                <a:gd name="T16" fmla="*/ 708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0" name="群組中 69"/>
          <p:cNvGrpSpPr>
            <a:grpSpLocks noChangeAspect="1"/>
          </p:cNvGrpSpPr>
          <p:nvPr userDrawn="1"/>
        </p:nvGrpSpPr>
        <p:grpSpPr bwMode="auto">
          <a:xfrm>
            <a:off x="10895013" y="1249363"/>
            <a:ext cx="1254125" cy="3344862"/>
            <a:chOff x="3124" y="236"/>
            <a:chExt cx="1443" cy="3848"/>
          </a:xfrm>
        </p:grpSpPr>
        <p:sp>
          <p:nvSpPr>
            <p:cNvPr id="91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2046 w 68"/>
                <a:gd name="T1" fmla="*/ 3269 h 105"/>
                <a:gd name="T2" fmla="*/ 156 w 68"/>
                <a:gd name="T3" fmla="*/ 0 h 105"/>
                <a:gd name="T4" fmla="*/ 2046 w 68"/>
                <a:gd name="T5" fmla="*/ 3269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3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6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118 w 68"/>
                <a:gd name="T1" fmla="*/ 3290 h 107"/>
                <a:gd name="T2" fmla="*/ 2017 w 68"/>
                <a:gd name="T3" fmla="*/ 0 h 107"/>
                <a:gd name="T4" fmla="*/ 118 w 68"/>
                <a:gd name="T5" fmla="*/ 3290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8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118 w 68"/>
                <a:gd name="T1" fmla="*/ 3332 h 106"/>
                <a:gd name="T2" fmla="*/ 2017 w 68"/>
                <a:gd name="T3" fmla="*/ 0 h 106"/>
                <a:gd name="T4" fmla="*/ 118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9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2046 w 68"/>
                <a:gd name="T1" fmla="*/ 3283 h 106"/>
                <a:gd name="T2" fmla="*/ 156 w 68"/>
                <a:gd name="T3" fmla="*/ 0 h 106"/>
                <a:gd name="T4" fmla="*/ 2046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0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2046 w 68"/>
                <a:gd name="T1" fmla="*/ 3332 h 106"/>
                <a:gd name="T2" fmla="*/ 156 w 68"/>
                <a:gd name="T3" fmla="*/ 0 h 106"/>
                <a:gd name="T4" fmla="*/ 2046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1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1628 w 53"/>
                <a:gd name="T1" fmla="*/ 2569 h 82"/>
                <a:gd name="T2" fmla="*/ 136 w 53"/>
                <a:gd name="T3" fmla="*/ 0 h 82"/>
                <a:gd name="T4" fmla="*/ 1628 w 53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95 w 52"/>
                <a:gd name="T1" fmla="*/ 2569 h 82"/>
                <a:gd name="T2" fmla="*/ 1533 w 52"/>
                <a:gd name="T3" fmla="*/ 0 h 82"/>
                <a:gd name="T4" fmla="*/ 95 w 52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0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1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95 w 52"/>
                <a:gd name="T1" fmla="*/ 2516 h 82"/>
                <a:gd name="T2" fmla="*/ 1533 w 52"/>
                <a:gd name="T3" fmla="*/ 0 h 82"/>
                <a:gd name="T4" fmla="*/ 95 w 52"/>
                <a:gd name="T5" fmla="*/ 251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3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1572 w 112"/>
                <a:gd name="T1" fmla="*/ 15204 h 525"/>
                <a:gd name="T2" fmla="*/ 1572 w 112"/>
                <a:gd name="T3" fmla="*/ 13393 h 525"/>
                <a:gd name="T4" fmla="*/ 94 w 112"/>
                <a:gd name="T5" fmla="*/ 10710 h 525"/>
                <a:gd name="T6" fmla="*/ 1572 w 112"/>
                <a:gd name="T7" fmla="*/ 12800 h 525"/>
                <a:gd name="T8" fmla="*/ 1572 w 112"/>
                <a:gd name="T9" fmla="*/ 10460 h 525"/>
                <a:gd name="T10" fmla="*/ 94 w 112"/>
                <a:gd name="T11" fmla="*/ 7777 h 525"/>
                <a:gd name="T12" fmla="*/ 1544 w 112"/>
                <a:gd name="T13" fmla="*/ 9800 h 525"/>
                <a:gd name="T14" fmla="*/ 1544 w 112"/>
                <a:gd name="T15" fmla="*/ 6682 h 525"/>
                <a:gd name="T16" fmla="*/ 222 w 112"/>
                <a:gd name="T17" fmla="*/ 4096 h 525"/>
                <a:gd name="T18" fmla="*/ 1544 w 112"/>
                <a:gd name="T19" fmla="*/ 5723 h 525"/>
                <a:gd name="T20" fmla="*/ 1544 w 112"/>
                <a:gd name="T21" fmla="*/ 3659 h 525"/>
                <a:gd name="T22" fmla="*/ 156 w 112"/>
                <a:gd name="T23" fmla="*/ 1028 h 525"/>
                <a:gd name="T24" fmla="*/ 1544 w 112"/>
                <a:gd name="T25" fmla="*/ 2749 h 525"/>
                <a:gd name="T26" fmla="*/ 1544 w 112"/>
                <a:gd name="T27" fmla="*/ 1744 h 525"/>
                <a:gd name="T28" fmla="*/ 1794 w 112"/>
                <a:gd name="T29" fmla="*/ 1744 h 525"/>
                <a:gd name="T30" fmla="*/ 3185 w 112"/>
                <a:gd name="T31" fmla="*/ 0 h 525"/>
                <a:gd name="T32" fmla="*/ 1822 w 112"/>
                <a:gd name="T33" fmla="*/ 2626 h 525"/>
                <a:gd name="T34" fmla="*/ 1822 w 112"/>
                <a:gd name="T35" fmla="*/ 5056 h 525"/>
                <a:gd name="T36" fmla="*/ 3272 w 112"/>
                <a:gd name="T37" fmla="*/ 2905 h 525"/>
                <a:gd name="T38" fmla="*/ 1822 w 112"/>
                <a:gd name="T39" fmla="*/ 5588 h 525"/>
                <a:gd name="T40" fmla="*/ 1822 w 112"/>
                <a:gd name="T41" fmla="*/ 8243 h 525"/>
                <a:gd name="T42" fmla="*/ 3251 w 112"/>
                <a:gd name="T43" fmla="*/ 6363 h 525"/>
                <a:gd name="T44" fmla="*/ 1822 w 112"/>
                <a:gd name="T45" fmla="*/ 9063 h 525"/>
                <a:gd name="T46" fmla="*/ 1822 w 112"/>
                <a:gd name="T47" fmla="*/ 11583 h 525"/>
                <a:gd name="T48" fmla="*/ 3251 w 112"/>
                <a:gd name="T49" fmla="*/ 9772 h 525"/>
                <a:gd name="T50" fmla="*/ 1822 w 112"/>
                <a:gd name="T51" fmla="*/ 12389 h 525"/>
                <a:gd name="T52" fmla="*/ 1846 w 112"/>
                <a:gd name="T53" fmla="*/ 15360 h 525"/>
                <a:gd name="T54" fmla="*/ 3340 w 112"/>
                <a:gd name="T55" fmla="*/ 12958 h 525"/>
                <a:gd name="T56" fmla="*/ 1846 w 112"/>
                <a:gd name="T57" fmla="*/ 15679 h 525"/>
                <a:gd name="T58" fmla="*/ 1846 w 112"/>
                <a:gd name="T59" fmla="*/ 16388 h 525"/>
                <a:gd name="T60" fmla="*/ 1572 w 112"/>
                <a:gd name="T61" fmla="*/ 16388 h 525"/>
                <a:gd name="T62" fmla="*/ 1572 w 112"/>
                <a:gd name="T63" fmla="*/ 16166 h 525"/>
                <a:gd name="T64" fmla="*/ 222 w 112"/>
                <a:gd name="T65" fmla="*/ 13549 h 525"/>
                <a:gd name="T66" fmla="*/ 1572 w 112"/>
                <a:gd name="T67" fmla="*/ 1520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2679 w 160"/>
                <a:gd name="T1" fmla="*/ 21834 h 756"/>
                <a:gd name="T2" fmla="*/ 2679 w 160"/>
                <a:gd name="T3" fmla="*/ 19221 h 756"/>
                <a:gd name="T4" fmla="*/ 4829 w 160"/>
                <a:gd name="T5" fmla="*/ 15358 h 756"/>
                <a:gd name="T6" fmla="*/ 2679 w 160"/>
                <a:gd name="T7" fmla="*/ 18340 h 756"/>
                <a:gd name="T8" fmla="*/ 2679 w 160"/>
                <a:gd name="T9" fmla="*/ 14980 h 756"/>
                <a:gd name="T10" fmla="*/ 4829 w 160"/>
                <a:gd name="T11" fmla="*/ 11158 h 756"/>
                <a:gd name="T12" fmla="*/ 2741 w 160"/>
                <a:gd name="T13" fmla="*/ 14080 h 756"/>
                <a:gd name="T14" fmla="*/ 2741 w 160"/>
                <a:gd name="T15" fmla="*/ 9627 h 756"/>
                <a:gd name="T16" fmla="*/ 4666 w 160"/>
                <a:gd name="T17" fmla="*/ 5894 h 756"/>
                <a:gd name="T18" fmla="*/ 2741 w 160"/>
                <a:gd name="T19" fmla="*/ 8188 h 756"/>
                <a:gd name="T20" fmla="*/ 2741 w 160"/>
                <a:gd name="T21" fmla="*/ 5264 h 756"/>
                <a:gd name="T22" fmla="*/ 4732 w 160"/>
                <a:gd name="T23" fmla="*/ 1462 h 756"/>
                <a:gd name="T24" fmla="*/ 2741 w 160"/>
                <a:gd name="T25" fmla="*/ 3957 h 756"/>
                <a:gd name="T26" fmla="*/ 2372 w 160"/>
                <a:gd name="T27" fmla="*/ 2516 h 756"/>
                <a:gd name="T28" fmla="*/ 406 w 160"/>
                <a:gd name="T29" fmla="*/ 0 h 756"/>
                <a:gd name="T30" fmla="*/ 2334 w 160"/>
                <a:gd name="T31" fmla="*/ 3773 h 756"/>
                <a:gd name="T32" fmla="*/ 2334 w 160"/>
                <a:gd name="T33" fmla="*/ 7288 h 756"/>
                <a:gd name="T34" fmla="*/ 224 w 160"/>
                <a:gd name="T35" fmla="*/ 4141 h 756"/>
                <a:gd name="T36" fmla="*/ 2334 w 160"/>
                <a:gd name="T37" fmla="*/ 8042 h 756"/>
                <a:gd name="T38" fmla="*/ 2334 w 160"/>
                <a:gd name="T39" fmla="*/ 11838 h 756"/>
                <a:gd name="T40" fmla="*/ 319 w 160"/>
                <a:gd name="T41" fmla="*/ 9126 h 756"/>
                <a:gd name="T42" fmla="*/ 2334 w 160"/>
                <a:gd name="T43" fmla="*/ 12986 h 756"/>
                <a:gd name="T44" fmla="*/ 2334 w 160"/>
                <a:gd name="T45" fmla="*/ 16598 h 756"/>
                <a:gd name="T46" fmla="*/ 319 w 160"/>
                <a:gd name="T47" fmla="*/ 14014 h 756"/>
                <a:gd name="T48" fmla="*/ 2334 w 160"/>
                <a:gd name="T49" fmla="*/ 17815 h 756"/>
                <a:gd name="T50" fmla="*/ 2306 w 160"/>
                <a:gd name="T51" fmla="*/ 22018 h 756"/>
                <a:gd name="T52" fmla="*/ 156 w 160"/>
                <a:gd name="T53" fmla="*/ 18590 h 756"/>
                <a:gd name="T54" fmla="*/ 2306 w 160"/>
                <a:gd name="T55" fmla="*/ 22453 h 756"/>
                <a:gd name="T56" fmla="*/ 2306 w 160"/>
                <a:gd name="T57" fmla="*/ 23546 h 756"/>
                <a:gd name="T58" fmla="*/ 2679 w 160"/>
                <a:gd name="T59" fmla="*/ 23546 h 756"/>
                <a:gd name="T60" fmla="*/ 2679 w 160"/>
                <a:gd name="T61" fmla="*/ 23235 h 756"/>
                <a:gd name="T62" fmla="*/ 4666 w 160"/>
                <a:gd name="T63" fmla="*/ 19474 h 756"/>
                <a:gd name="T64" fmla="*/ 2679 w 160"/>
                <a:gd name="T65" fmla="*/ 21834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5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4480 w 152"/>
                <a:gd name="T1" fmla="*/ 7386 h 237"/>
                <a:gd name="T2" fmla="*/ 340 w 152"/>
                <a:gd name="T3" fmla="*/ 0 h 237"/>
                <a:gd name="T4" fmla="*/ 4480 w 152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6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3504 w 129"/>
                <a:gd name="T1" fmla="*/ 6150 h 220"/>
                <a:gd name="T2" fmla="*/ 3372 w 129"/>
                <a:gd name="T3" fmla="*/ 5928 h 220"/>
                <a:gd name="T4" fmla="*/ 3119 w 129"/>
                <a:gd name="T5" fmla="*/ 5559 h 220"/>
                <a:gd name="T6" fmla="*/ 3003 w 129"/>
                <a:gd name="T7" fmla="*/ 5403 h 220"/>
                <a:gd name="T8" fmla="*/ 2750 w 129"/>
                <a:gd name="T9" fmla="*/ 4928 h 220"/>
                <a:gd name="T10" fmla="*/ 2721 w 129"/>
                <a:gd name="T11" fmla="*/ 4805 h 220"/>
                <a:gd name="T12" fmla="*/ 2565 w 129"/>
                <a:gd name="T13" fmla="*/ 4552 h 220"/>
                <a:gd name="T14" fmla="*/ 2431 w 129"/>
                <a:gd name="T15" fmla="*/ 4347 h 220"/>
                <a:gd name="T16" fmla="*/ 2381 w 129"/>
                <a:gd name="T17" fmla="*/ 4212 h 220"/>
                <a:gd name="T18" fmla="*/ 2315 w 129"/>
                <a:gd name="T19" fmla="*/ 4117 h 220"/>
                <a:gd name="T20" fmla="*/ 2130 w 129"/>
                <a:gd name="T21" fmla="*/ 3872 h 220"/>
                <a:gd name="T22" fmla="*/ 2062 w 129"/>
                <a:gd name="T23" fmla="*/ 3777 h 220"/>
                <a:gd name="T24" fmla="*/ 1967 w 129"/>
                <a:gd name="T25" fmla="*/ 3593 h 220"/>
                <a:gd name="T26" fmla="*/ 1877 w 129"/>
                <a:gd name="T27" fmla="*/ 3437 h 220"/>
                <a:gd name="T28" fmla="*/ 1717 w 129"/>
                <a:gd name="T29" fmla="*/ 3207 h 220"/>
                <a:gd name="T30" fmla="*/ 1598 w 129"/>
                <a:gd name="T31" fmla="*/ 2971 h 220"/>
                <a:gd name="T32" fmla="*/ 1532 w 129"/>
                <a:gd name="T33" fmla="*/ 2867 h 220"/>
                <a:gd name="T34" fmla="*/ 1492 w 129"/>
                <a:gd name="T35" fmla="*/ 2749 h 220"/>
                <a:gd name="T36" fmla="*/ 1442 w 129"/>
                <a:gd name="T37" fmla="*/ 2683 h 220"/>
                <a:gd name="T38" fmla="*/ 1402 w 129"/>
                <a:gd name="T39" fmla="*/ 2654 h 220"/>
                <a:gd name="T40" fmla="*/ 1348 w 129"/>
                <a:gd name="T41" fmla="*/ 2520 h 220"/>
                <a:gd name="T42" fmla="*/ 1123 w 129"/>
                <a:gd name="T43" fmla="*/ 2179 h 220"/>
                <a:gd name="T44" fmla="*/ 1057 w 129"/>
                <a:gd name="T45" fmla="*/ 2061 h 220"/>
                <a:gd name="T46" fmla="*/ 967 w 129"/>
                <a:gd name="T47" fmla="*/ 1900 h 220"/>
                <a:gd name="T48" fmla="*/ 844 w 129"/>
                <a:gd name="T49" fmla="*/ 1647 h 220"/>
                <a:gd name="T50" fmla="*/ 844 w 129"/>
                <a:gd name="T51" fmla="*/ 1532 h 220"/>
                <a:gd name="T52" fmla="*/ 716 w 129"/>
                <a:gd name="T53" fmla="*/ 1463 h 220"/>
                <a:gd name="T54" fmla="*/ 619 w 129"/>
                <a:gd name="T55" fmla="*/ 1402 h 220"/>
                <a:gd name="T56" fmla="*/ 570 w 129"/>
                <a:gd name="T57" fmla="*/ 1257 h 220"/>
                <a:gd name="T58" fmla="*/ 532 w 129"/>
                <a:gd name="T59" fmla="*/ 1257 h 220"/>
                <a:gd name="T60" fmla="*/ 504 w 129"/>
                <a:gd name="T61" fmla="*/ 1189 h 220"/>
                <a:gd name="T62" fmla="*/ 504 w 129"/>
                <a:gd name="T63" fmla="*/ 1028 h 220"/>
                <a:gd name="T64" fmla="*/ 369 w 129"/>
                <a:gd name="T65" fmla="*/ 967 h 220"/>
                <a:gd name="T66" fmla="*/ 369 w 129"/>
                <a:gd name="T67" fmla="*/ 910 h 220"/>
                <a:gd name="T68" fmla="*/ 279 w 129"/>
                <a:gd name="T69" fmla="*/ 804 h 220"/>
                <a:gd name="T70" fmla="*/ 251 w 129"/>
                <a:gd name="T71" fmla="*/ 716 h 220"/>
                <a:gd name="T72" fmla="*/ 319 w 129"/>
                <a:gd name="T73" fmla="*/ 716 h 220"/>
                <a:gd name="T74" fmla="*/ 184 w 129"/>
                <a:gd name="T75" fmla="*/ 570 h 220"/>
                <a:gd name="T76" fmla="*/ 95 w 129"/>
                <a:gd name="T77" fmla="*/ 251 h 220"/>
                <a:gd name="T78" fmla="*/ 66 w 129"/>
                <a:gd name="T79" fmla="*/ 184 h 220"/>
                <a:gd name="T80" fmla="*/ 0 w 129"/>
                <a:gd name="T81" fmla="*/ 0 h 220"/>
                <a:gd name="T82" fmla="*/ 66 w 129"/>
                <a:gd name="T83" fmla="*/ 95 h 220"/>
                <a:gd name="T84" fmla="*/ 95 w 129"/>
                <a:gd name="T85" fmla="*/ 225 h 220"/>
                <a:gd name="T86" fmla="*/ 340 w 129"/>
                <a:gd name="T87" fmla="*/ 503 h 220"/>
                <a:gd name="T88" fmla="*/ 660 w 129"/>
                <a:gd name="T89" fmla="*/ 1005 h 220"/>
                <a:gd name="T90" fmla="*/ 967 w 129"/>
                <a:gd name="T91" fmla="*/ 1491 h 220"/>
                <a:gd name="T92" fmla="*/ 1218 w 129"/>
                <a:gd name="T93" fmla="*/ 1900 h 220"/>
                <a:gd name="T94" fmla="*/ 1442 w 129"/>
                <a:gd name="T95" fmla="*/ 2286 h 220"/>
                <a:gd name="T96" fmla="*/ 1783 w 129"/>
                <a:gd name="T97" fmla="*/ 2933 h 220"/>
                <a:gd name="T98" fmla="*/ 1967 w 129"/>
                <a:gd name="T99" fmla="*/ 3274 h 220"/>
                <a:gd name="T100" fmla="*/ 2192 w 129"/>
                <a:gd name="T101" fmla="*/ 3749 h 220"/>
                <a:gd name="T102" fmla="*/ 3159 w 129"/>
                <a:gd name="T103" fmla="*/ 5219 h 220"/>
                <a:gd name="T104" fmla="*/ 3343 w 129"/>
                <a:gd name="T105" fmla="*/ 5614 h 220"/>
                <a:gd name="T106" fmla="*/ 3913 w 129"/>
                <a:gd name="T107" fmla="*/ 6800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7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1910 w 98"/>
                <a:gd name="T1" fmla="*/ 118 h 188"/>
                <a:gd name="T2" fmla="*/ 438 w 98"/>
                <a:gd name="T3" fmla="*/ 5850 h 188"/>
                <a:gd name="T4" fmla="*/ 2483 w 98"/>
                <a:gd name="T5" fmla="*/ 3609 h 188"/>
                <a:gd name="T6" fmla="*/ 1910 w 98"/>
                <a:gd name="T7" fmla="*/ 118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8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552 w 50"/>
                <a:gd name="T1" fmla="*/ 0 h 157"/>
                <a:gd name="T2" fmla="*/ 0 w 50"/>
                <a:gd name="T3" fmla="*/ 4896 h 157"/>
                <a:gd name="T4" fmla="*/ 1119 w 50"/>
                <a:gd name="T5" fmla="*/ 3457 h 157"/>
                <a:gd name="T6" fmla="*/ 552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9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2063 w 107"/>
                <a:gd name="T1" fmla="*/ 118 h 211"/>
                <a:gd name="T2" fmla="*/ 495 w 107"/>
                <a:gd name="T3" fmla="*/ 6545 h 211"/>
                <a:gd name="T4" fmla="*/ 2680 w 107"/>
                <a:gd name="T5" fmla="*/ 4038 h 211"/>
                <a:gd name="T6" fmla="*/ 2063 w 107"/>
                <a:gd name="T7" fmla="*/ 118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0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602 w 54"/>
                <a:gd name="T1" fmla="*/ 0 h 176"/>
                <a:gd name="T2" fmla="*/ 0 w 54"/>
                <a:gd name="T3" fmla="*/ 5491 h 176"/>
                <a:gd name="T4" fmla="*/ 1197 w 54"/>
                <a:gd name="T5" fmla="*/ 3893 h 176"/>
                <a:gd name="T6" fmla="*/ 60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1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2118 w 108"/>
                <a:gd name="T1" fmla="*/ 94 h 211"/>
                <a:gd name="T2" fmla="*/ 463 w 108"/>
                <a:gd name="T3" fmla="*/ 6545 h 211"/>
                <a:gd name="T4" fmla="*/ 2699 w 108"/>
                <a:gd name="T5" fmla="*/ 4038 h 211"/>
                <a:gd name="T6" fmla="*/ 2118 w 108"/>
                <a:gd name="T7" fmla="*/ 94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2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623 w 54"/>
                <a:gd name="T1" fmla="*/ 0 h 176"/>
                <a:gd name="T2" fmla="*/ 0 w 54"/>
                <a:gd name="T3" fmla="*/ 5491 h 176"/>
                <a:gd name="T4" fmla="*/ 1225 w 54"/>
                <a:gd name="T5" fmla="*/ 3933 h 176"/>
                <a:gd name="T6" fmla="*/ 623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1237 w 108"/>
                <a:gd name="T1" fmla="*/ 94 h 210"/>
                <a:gd name="T2" fmla="*/ 2855 w 108"/>
                <a:gd name="T3" fmla="*/ 6538 h 210"/>
                <a:gd name="T4" fmla="*/ 685 w 108"/>
                <a:gd name="T5" fmla="*/ 3977 h 210"/>
                <a:gd name="T6" fmla="*/ 1237 w 108"/>
                <a:gd name="T7" fmla="*/ 9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4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068 w 54"/>
                <a:gd name="T1" fmla="*/ 0 h 177"/>
                <a:gd name="T2" fmla="*/ 1653 w 54"/>
                <a:gd name="T3" fmla="*/ 5505 h 177"/>
                <a:gd name="T4" fmla="*/ 520 w 54"/>
                <a:gd name="T5" fmla="*/ 3859 h 177"/>
                <a:gd name="T6" fmla="*/ 1068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5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4418 w 151"/>
                <a:gd name="T1" fmla="*/ 7386 h 237"/>
                <a:gd name="T2" fmla="*/ 316 w 151"/>
                <a:gd name="T3" fmla="*/ 0 h 237"/>
                <a:gd name="T4" fmla="*/ 4418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6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225 w 151"/>
                <a:gd name="T1" fmla="*/ 7386 h 237"/>
                <a:gd name="T2" fmla="*/ 4376 w 151"/>
                <a:gd name="T3" fmla="*/ 0 h 237"/>
                <a:gd name="T4" fmla="*/ 225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7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250 w 151"/>
                <a:gd name="T1" fmla="*/ 7400 h 238"/>
                <a:gd name="T2" fmla="*/ 4324 w 151"/>
                <a:gd name="T3" fmla="*/ 0 h 238"/>
                <a:gd name="T4" fmla="*/ 250 w 151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8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222 w 149"/>
                <a:gd name="T1" fmla="*/ 7400 h 238"/>
                <a:gd name="T2" fmla="*/ 4363 w 149"/>
                <a:gd name="T3" fmla="*/ 0 h 238"/>
                <a:gd name="T4" fmla="*/ 222 w 149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9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4494 w 151"/>
                <a:gd name="T1" fmla="*/ 7312 h 235"/>
                <a:gd name="T2" fmla="*/ 340 w 151"/>
                <a:gd name="T3" fmla="*/ 0 h 235"/>
                <a:gd name="T4" fmla="*/ 4494 w 151"/>
                <a:gd name="T5" fmla="*/ 7312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0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185 w 150"/>
                <a:gd name="T1" fmla="*/ 7375 h 236"/>
                <a:gd name="T2" fmla="*/ 4385 w 150"/>
                <a:gd name="T3" fmla="*/ 0 h 236"/>
                <a:gd name="T4" fmla="*/ 185 w 150"/>
                <a:gd name="T5" fmla="*/ 7375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1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4494 w 151"/>
                <a:gd name="T1" fmla="*/ 7386 h 237"/>
                <a:gd name="T2" fmla="*/ 340 w 151"/>
                <a:gd name="T3" fmla="*/ 0 h 237"/>
                <a:gd name="T4" fmla="*/ 4494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2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4480 w 152"/>
                <a:gd name="T1" fmla="*/ 7400 h 238"/>
                <a:gd name="T2" fmla="*/ 340 w 152"/>
                <a:gd name="T3" fmla="*/ 0 h 238"/>
                <a:gd name="T4" fmla="*/ 4480 w 152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184 w 136"/>
                <a:gd name="T1" fmla="*/ 6612 h 212"/>
                <a:gd name="T2" fmla="*/ 3906 w 136"/>
                <a:gd name="T3" fmla="*/ 0 h 212"/>
                <a:gd name="T4" fmla="*/ 184 w 136"/>
                <a:gd name="T5" fmla="*/ 6612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406 w 127"/>
                <a:gd name="T1" fmla="*/ 6442 h 233"/>
                <a:gd name="T2" fmla="*/ 524 w 127"/>
                <a:gd name="T3" fmla="*/ 6229 h 233"/>
                <a:gd name="T4" fmla="*/ 713 w 127"/>
                <a:gd name="T5" fmla="*/ 5777 h 233"/>
                <a:gd name="T6" fmla="*/ 803 w 127"/>
                <a:gd name="T7" fmla="*/ 5593 h 233"/>
                <a:gd name="T8" fmla="*/ 1094 w 127"/>
                <a:gd name="T9" fmla="*/ 5195 h 233"/>
                <a:gd name="T10" fmla="*/ 1150 w 127"/>
                <a:gd name="T11" fmla="*/ 4999 h 233"/>
                <a:gd name="T12" fmla="*/ 1306 w 127"/>
                <a:gd name="T13" fmla="*/ 4749 h 233"/>
                <a:gd name="T14" fmla="*/ 1434 w 127"/>
                <a:gd name="T15" fmla="*/ 4536 h 233"/>
                <a:gd name="T16" fmla="*/ 1528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720 h 233"/>
                <a:gd name="T26" fmla="*/ 1963 w 127"/>
                <a:gd name="T27" fmla="*/ 3528 h 233"/>
                <a:gd name="T28" fmla="*/ 2060 w 127"/>
                <a:gd name="T29" fmla="*/ 3323 h 233"/>
                <a:gd name="T30" fmla="*/ 2216 w 127"/>
                <a:gd name="T31" fmla="*/ 3070 h 233"/>
                <a:gd name="T32" fmla="*/ 2244 w 127"/>
                <a:gd name="T33" fmla="*/ 2937 h 233"/>
                <a:gd name="T34" fmla="*/ 2331 w 127"/>
                <a:gd name="T35" fmla="*/ 2840 h 233"/>
                <a:gd name="T36" fmla="*/ 2372 w 127"/>
                <a:gd name="T37" fmla="*/ 2724 h 233"/>
                <a:gd name="T38" fmla="*/ 2372 w 127"/>
                <a:gd name="T39" fmla="*/ 2684 h 233"/>
                <a:gd name="T40" fmla="*/ 2466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99 h 233"/>
                <a:gd name="T52" fmla="*/ 3085 w 127"/>
                <a:gd name="T53" fmla="*/ 1443 h 233"/>
                <a:gd name="T54" fmla="*/ 3085 w 127"/>
                <a:gd name="T55" fmla="*/ 1348 h 233"/>
                <a:gd name="T56" fmla="*/ 3175 w 127"/>
                <a:gd name="T57" fmla="*/ 1192 h 233"/>
                <a:gd name="T58" fmla="*/ 3175 w 127"/>
                <a:gd name="T59" fmla="*/ 1152 h 233"/>
                <a:gd name="T60" fmla="*/ 3203 w 127"/>
                <a:gd name="T61" fmla="*/ 109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54 w 127"/>
                <a:gd name="T71" fmla="*/ 594 h 233"/>
                <a:gd name="T72" fmla="*/ 3494 w 127"/>
                <a:gd name="T73" fmla="*/ 717 h 233"/>
                <a:gd name="T74" fmla="*/ 3609 w 127"/>
                <a:gd name="T75" fmla="*/ 504 h 233"/>
                <a:gd name="T76" fmla="*/ 3794 w 127"/>
                <a:gd name="T77" fmla="*/ 251 h 233"/>
                <a:gd name="T78" fmla="*/ 3862 w 127"/>
                <a:gd name="T79" fmla="*/ 184 h 233"/>
                <a:gd name="T80" fmla="*/ 3957 w 127"/>
                <a:gd name="T81" fmla="*/ 0 h 233"/>
                <a:gd name="T82" fmla="*/ 3957 w 127"/>
                <a:gd name="T83" fmla="*/ 95 h 233"/>
                <a:gd name="T84" fmla="*/ 3834 w 127"/>
                <a:gd name="T85" fmla="*/ 251 h 233"/>
                <a:gd name="T86" fmla="*/ 3706 w 127"/>
                <a:gd name="T87" fmla="*/ 570 h 233"/>
                <a:gd name="T88" fmla="*/ 3425 w 127"/>
                <a:gd name="T89" fmla="*/ 1097 h 233"/>
                <a:gd name="T90" fmla="*/ 3154 w 127"/>
                <a:gd name="T91" fmla="*/ 1696 h 233"/>
                <a:gd name="T92" fmla="*/ 2901 w 127"/>
                <a:gd name="T93" fmla="*/ 2152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28 h 233"/>
                <a:gd name="T100" fmla="*/ 1807 w 127"/>
                <a:gd name="T101" fmla="*/ 3966 h 233"/>
                <a:gd name="T102" fmla="*/ 1028 w 127"/>
                <a:gd name="T103" fmla="*/ 5593 h 233"/>
                <a:gd name="T104" fmla="*/ 803 w 127"/>
                <a:gd name="T105" fmla="*/ 6028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5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406 w 127"/>
                <a:gd name="T1" fmla="*/ 6392 h 233"/>
                <a:gd name="T2" fmla="*/ 524 w 127"/>
                <a:gd name="T3" fmla="*/ 6180 h 233"/>
                <a:gd name="T4" fmla="*/ 713 w 127"/>
                <a:gd name="T5" fmla="*/ 5705 h 233"/>
                <a:gd name="T6" fmla="*/ 803 w 127"/>
                <a:gd name="T7" fmla="*/ 5561 h 233"/>
                <a:gd name="T8" fmla="*/ 1122 w 127"/>
                <a:gd name="T9" fmla="*/ 5115 h 233"/>
                <a:gd name="T10" fmla="*/ 1150 w 127"/>
                <a:gd name="T11" fmla="*/ 4971 h 233"/>
                <a:gd name="T12" fmla="*/ 1306 w 127"/>
                <a:gd name="T13" fmla="*/ 4681 h 233"/>
                <a:gd name="T14" fmla="*/ 1434 w 127"/>
                <a:gd name="T15" fmla="*/ 4473 h 233"/>
                <a:gd name="T16" fmla="*/ 1528 w 127"/>
                <a:gd name="T17" fmla="*/ 4341 h 233"/>
                <a:gd name="T18" fmla="*/ 1557 w 127"/>
                <a:gd name="T19" fmla="*/ 4247 h 233"/>
                <a:gd name="T20" fmla="*/ 1684 w 127"/>
                <a:gd name="T21" fmla="*/ 3973 h 233"/>
                <a:gd name="T22" fmla="*/ 1781 w 127"/>
                <a:gd name="T23" fmla="*/ 3855 h 233"/>
                <a:gd name="T24" fmla="*/ 1807 w 127"/>
                <a:gd name="T25" fmla="*/ 3673 h 233"/>
                <a:gd name="T26" fmla="*/ 1963 w 127"/>
                <a:gd name="T27" fmla="*/ 3472 h 233"/>
                <a:gd name="T28" fmla="*/ 2060 w 127"/>
                <a:gd name="T29" fmla="*/ 3288 h 233"/>
                <a:gd name="T30" fmla="*/ 2216 w 127"/>
                <a:gd name="T31" fmla="*/ 3014 h 233"/>
                <a:gd name="T32" fmla="*/ 2265 w 127"/>
                <a:gd name="T33" fmla="*/ 2892 h 233"/>
                <a:gd name="T34" fmla="*/ 2331 w 127"/>
                <a:gd name="T35" fmla="*/ 2785 h 233"/>
                <a:gd name="T36" fmla="*/ 2372 w 127"/>
                <a:gd name="T37" fmla="*/ 2736 h 233"/>
                <a:gd name="T38" fmla="*/ 2400 w 127"/>
                <a:gd name="T39" fmla="*/ 2641 h 233"/>
                <a:gd name="T40" fmla="*/ 2466 w 127"/>
                <a:gd name="T41" fmla="*/ 2552 h 233"/>
                <a:gd name="T42" fmla="*/ 2650 w 127"/>
                <a:gd name="T43" fmla="*/ 2167 h 233"/>
                <a:gd name="T44" fmla="*/ 2740 w 127"/>
                <a:gd name="T45" fmla="*/ 2011 h 233"/>
                <a:gd name="T46" fmla="*/ 2835 w 127"/>
                <a:gd name="T47" fmla="*/ 1921 h 233"/>
                <a:gd name="T48" fmla="*/ 2953 w 127"/>
                <a:gd name="T49" fmla="*/ 1617 h 233"/>
                <a:gd name="T50" fmla="*/ 3047 w 127"/>
                <a:gd name="T51" fmla="*/ 1577 h 233"/>
                <a:gd name="T52" fmla="*/ 3085 w 127"/>
                <a:gd name="T53" fmla="*/ 1433 h 233"/>
                <a:gd name="T54" fmla="*/ 3085 w 127"/>
                <a:gd name="T55" fmla="*/ 1303 h 233"/>
                <a:gd name="T56" fmla="*/ 3175 w 127"/>
                <a:gd name="T57" fmla="*/ 1180 h 233"/>
                <a:gd name="T58" fmla="*/ 3175 w 127"/>
                <a:gd name="T59" fmla="*/ 1119 h 233"/>
                <a:gd name="T60" fmla="*/ 3241 w 127"/>
                <a:gd name="T61" fmla="*/ 1093 h 233"/>
                <a:gd name="T62" fmla="*/ 3338 w 127"/>
                <a:gd name="T63" fmla="*/ 998 h 233"/>
                <a:gd name="T64" fmla="*/ 3359 w 127"/>
                <a:gd name="T65" fmla="*/ 869 h 233"/>
                <a:gd name="T66" fmla="*/ 3387 w 127"/>
                <a:gd name="T67" fmla="*/ 840 h 233"/>
                <a:gd name="T68" fmla="*/ 3425 w 127"/>
                <a:gd name="T69" fmla="*/ 685 h 233"/>
                <a:gd name="T70" fmla="*/ 3454 w 127"/>
                <a:gd name="T71" fmla="*/ 590 h 233"/>
                <a:gd name="T72" fmla="*/ 3494 w 127"/>
                <a:gd name="T73" fmla="*/ 659 h 233"/>
                <a:gd name="T74" fmla="*/ 3609 w 127"/>
                <a:gd name="T75" fmla="*/ 463 h 233"/>
                <a:gd name="T76" fmla="*/ 3834 w 127"/>
                <a:gd name="T77" fmla="*/ 250 h 233"/>
                <a:gd name="T78" fmla="*/ 3888 w 127"/>
                <a:gd name="T79" fmla="*/ 184 h 233"/>
                <a:gd name="T80" fmla="*/ 3957 w 127"/>
                <a:gd name="T81" fmla="*/ 0 h 233"/>
                <a:gd name="T82" fmla="*/ 3957 w 127"/>
                <a:gd name="T83" fmla="*/ 66 h 233"/>
                <a:gd name="T84" fmla="*/ 3862 w 127"/>
                <a:gd name="T85" fmla="*/ 250 h 233"/>
                <a:gd name="T86" fmla="*/ 3706 w 127"/>
                <a:gd name="T87" fmla="*/ 552 h 233"/>
                <a:gd name="T88" fmla="*/ 3454 w 127"/>
                <a:gd name="T89" fmla="*/ 1093 h 233"/>
                <a:gd name="T90" fmla="*/ 3154 w 127"/>
                <a:gd name="T91" fmla="*/ 1671 h 233"/>
                <a:gd name="T92" fmla="*/ 2901 w 127"/>
                <a:gd name="T93" fmla="*/ 2117 h 233"/>
                <a:gd name="T94" fmla="*/ 2740 w 127"/>
                <a:gd name="T95" fmla="*/ 2486 h 233"/>
                <a:gd name="T96" fmla="*/ 2331 w 127"/>
                <a:gd name="T97" fmla="*/ 3132 h 233"/>
                <a:gd name="T98" fmla="*/ 2121 w 127"/>
                <a:gd name="T99" fmla="*/ 3472 h 233"/>
                <a:gd name="T100" fmla="*/ 1807 w 127"/>
                <a:gd name="T101" fmla="*/ 3973 h 233"/>
                <a:gd name="T102" fmla="*/ 1004 w 127"/>
                <a:gd name="T103" fmla="*/ 5561 h 233"/>
                <a:gd name="T104" fmla="*/ 803 w 127"/>
                <a:gd name="T105" fmla="*/ 5956 h 233"/>
                <a:gd name="T106" fmla="*/ 28 w 127"/>
                <a:gd name="T107" fmla="*/ 711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6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368 w 114"/>
                <a:gd name="T1" fmla="*/ 5697 h 209"/>
                <a:gd name="T2" fmla="*/ 500 w 114"/>
                <a:gd name="T3" fmla="*/ 5515 h 209"/>
                <a:gd name="T4" fmla="*/ 656 w 114"/>
                <a:gd name="T5" fmla="*/ 5107 h 209"/>
                <a:gd name="T6" fmla="*/ 708 w 114"/>
                <a:gd name="T7" fmla="*/ 4947 h 209"/>
                <a:gd name="T8" fmla="*/ 958 w 114"/>
                <a:gd name="T9" fmla="*/ 4557 h 209"/>
                <a:gd name="T10" fmla="*/ 1052 w 114"/>
                <a:gd name="T11" fmla="*/ 4463 h 209"/>
                <a:gd name="T12" fmla="*/ 1142 w 114"/>
                <a:gd name="T13" fmla="*/ 4213 h 209"/>
                <a:gd name="T14" fmla="*/ 1303 w 114"/>
                <a:gd name="T15" fmla="*/ 3989 h 209"/>
                <a:gd name="T16" fmla="*/ 1326 w 114"/>
                <a:gd name="T17" fmla="*/ 3902 h 209"/>
                <a:gd name="T18" fmla="*/ 1364 w 114"/>
                <a:gd name="T19" fmla="*/ 3779 h 209"/>
                <a:gd name="T20" fmla="*/ 1487 w 114"/>
                <a:gd name="T21" fmla="*/ 3534 h 209"/>
                <a:gd name="T22" fmla="*/ 1548 w 114"/>
                <a:gd name="T23" fmla="*/ 3439 h 209"/>
                <a:gd name="T24" fmla="*/ 1614 w 114"/>
                <a:gd name="T25" fmla="*/ 3284 h 209"/>
                <a:gd name="T26" fmla="*/ 1732 w 114"/>
                <a:gd name="T27" fmla="*/ 3121 h 209"/>
                <a:gd name="T28" fmla="*/ 1826 w 114"/>
                <a:gd name="T29" fmla="*/ 2916 h 209"/>
                <a:gd name="T30" fmla="*/ 1961 w 114"/>
                <a:gd name="T31" fmla="*/ 2694 h 209"/>
                <a:gd name="T32" fmla="*/ 1982 w 114"/>
                <a:gd name="T33" fmla="*/ 2599 h 209"/>
                <a:gd name="T34" fmla="*/ 2105 w 114"/>
                <a:gd name="T35" fmla="*/ 2510 h 209"/>
                <a:gd name="T36" fmla="*/ 2143 w 114"/>
                <a:gd name="T37" fmla="*/ 2415 h 209"/>
                <a:gd name="T38" fmla="*/ 2143 w 114"/>
                <a:gd name="T39" fmla="*/ 2387 h 209"/>
                <a:gd name="T40" fmla="*/ 2166 w 114"/>
                <a:gd name="T41" fmla="*/ 2260 h 209"/>
                <a:gd name="T42" fmla="*/ 2350 w 114"/>
                <a:gd name="T43" fmla="*/ 1953 h 209"/>
                <a:gd name="T44" fmla="*/ 2416 w 114"/>
                <a:gd name="T45" fmla="*/ 1826 h 209"/>
                <a:gd name="T46" fmla="*/ 2482 w 114"/>
                <a:gd name="T47" fmla="*/ 1708 h 209"/>
                <a:gd name="T48" fmla="*/ 2638 w 114"/>
                <a:gd name="T49" fmla="*/ 1429 h 209"/>
                <a:gd name="T50" fmla="*/ 2735 w 114"/>
                <a:gd name="T51" fmla="*/ 1429 h 209"/>
                <a:gd name="T52" fmla="*/ 2735 w 114"/>
                <a:gd name="T53" fmla="*/ 1274 h 209"/>
                <a:gd name="T54" fmla="*/ 2735 w 114"/>
                <a:gd name="T55" fmla="*/ 1179 h 209"/>
                <a:gd name="T56" fmla="*/ 2784 w 114"/>
                <a:gd name="T57" fmla="*/ 1090 h 209"/>
                <a:gd name="T58" fmla="*/ 2784 w 114"/>
                <a:gd name="T59" fmla="*/ 986 h 209"/>
                <a:gd name="T60" fmla="*/ 2850 w 114"/>
                <a:gd name="T61" fmla="*/ 958 h 209"/>
                <a:gd name="T62" fmla="*/ 2985 w 114"/>
                <a:gd name="T63" fmla="*/ 889 h 209"/>
                <a:gd name="T64" fmla="*/ 2985 w 114"/>
                <a:gd name="T65" fmla="*/ 802 h 209"/>
                <a:gd name="T66" fmla="*/ 3006 w 114"/>
                <a:gd name="T67" fmla="*/ 708 h 209"/>
                <a:gd name="T68" fmla="*/ 3035 w 114"/>
                <a:gd name="T69" fmla="*/ 618 h 209"/>
                <a:gd name="T70" fmla="*/ 3101 w 114"/>
                <a:gd name="T71" fmla="*/ 552 h 209"/>
                <a:gd name="T72" fmla="*/ 3129 w 114"/>
                <a:gd name="T73" fmla="*/ 590 h 209"/>
                <a:gd name="T74" fmla="*/ 3190 w 114"/>
                <a:gd name="T75" fmla="*/ 406 h 209"/>
                <a:gd name="T76" fmla="*/ 3374 w 114"/>
                <a:gd name="T77" fmla="*/ 250 h 209"/>
                <a:gd name="T78" fmla="*/ 3440 w 114"/>
                <a:gd name="T79" fmla="*/ 156 h 209"/>
                <a:gd name="T80" fmla="*/ 3535 w 114"/>
                <a:gd name="T81" fmla="*/ 0 h 209"/>
                <a:gd name="T82" fmla="*/ 3535 w 114"/>
                <a:gd name="T83" fmla="*/ 94 h 209"/>
                <a:gd name="T84" fmla="*/ 3374 w 114"/>
                <a:gd name="T85" fmla="*/ 184 h 209"/>
                <a:gd name="T86" fmla="*/ 3313 w 114"/>
                <a:gd name="T87" fmla="*/ 524 h 209"/>
                <a:gd name="T88" fmla="*/ 3075 w 114"/>
                <a:gd name="T89" fmla="*/ 986 h 209"/>
                <a:gd name="T90" fmla="*/ 2784 w 114"/>
                <a:gd name="T91" fmla="*/ 1486 h 209"/>
                <a:gd name="T92" fmla="*/ 2572 w 114"/>
                <a:gd name="T93" fmla="*/ 1913 h 209"/>
                <a:gd name="T94" fmla="*/ 2445 w 114"/>
                <a:gd name="T95" fmla="*/ 2231 h 209"/>
                <a:gd name="T96" fmla="*/ 2105 w 114"/>
                <a:gd name="T97" fmla="*/ 2849 h 209"/>
                <a:gd name="T98" fmla="*/ 1892 w 114"/>
                <a:gd name="T99" fmla="*/ 3121 h 209"/>
                <a:gd name="T100" fmla="*/ 1642 w 114"/>
                <a:gd name="T101" fmla="*/ 3534 h 209"/>
                <a:gd name="T102" fmla="*/ 934 w 114"/>
                <a:gd name="T103" fmla="*/ 4947 h 209"/>
                <a:gd name="T104" fmla="*/ 708 w 114"/>
                <a:gd name="T105" fmla="*/ 5352 h 209"/>
                <a:gd name="T106" fmla="*/ 28 w 114"/>
                <a:gd name="T107" fmla="*/ 6355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7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3679 w 135"/>
                <a:gd name="T1" fmla="*/ 6265 h 224"/>
                <a:gd name="T2" fmla="*/ 3523 w 135"/>
                <a:gd name="T3" fmla="*/ 6052 h 224"/>
                <a:gd name="T4" fmla="*/ 3244 w 135"/>
                <a:gd name="T5" fmla="*/ 5643 h 224"/>
                <a:gd name="T6" fmla="*/ 3178 w 135"/>
                <a:gd name="T7" fmla="*/ 5508 h 224"/>
                <a:gd name="T8" fmla="*/ 2904 w 135"/>
                <a:gd name="T9" fmla="*/ 5021 h 224"/>
                <a:gd name="T10" fmla="*/ 2836 w 135"/>
                <a:gd name="T11" fmla="*/ 4888 h 224"/>
                <a:gd name="T12" fmla="*/ 2680 w 135"/>
                <a:gd name="T13" fmla="*/ 4675 h 224"/>
                <a:gd name="T14" fmla="*/ 2557 w 135"/>
                <a:gd name="T15" fmla="*/ 4422 h 224"/>
                <a:gd name="T16" fmla="*/ 2467 w 135"/>
                <a:gd name="T17" fmla="*/ 4294 h 224"/>
                <a:gd name="T18" fmla="*/ 2401 w 135"/>
                <a:gd name="T19" fmla="*/ 4200 h 224"/>
                <a:gd name="T20" fmla="*/ 2266 w 135"/>
                <a:gd name="T21" fmla="*/ 3947 h 224"/>
                <a:gd name="T22" fmla="*/ 2150 w 135"/>
                <a:gd name="T23" fmla="*/ 3857 h 224"/>
                <a:gd name="T24" fmla="*/ 2061 w 135"/>
                <a:gd name="T25" fmla="*/ 3696 h 224"/>
                <a:gd name="T26" fmla="*/ 1966 w 135"/>
                <a:gd name="T27" fmla="*/ 3511 h 224"/>
                <a:gd name="T28" fmla="*/ 1831 w 135"/>
                <a:gd name="T29" fmla="*/ 3324 h 224"/>
                <a:gd name="T30" fmla="*/ 1713 w 135"/>
                <a:gd name="T31" fmla="*/ 3045 h 224"/>
                <a:gd name="T32" fmla="*/ 1626 w 135"/>
                <a:gd name="T33" fmla="*/ 2917 h 224"/>
                <a:gd name="T34" fmla="*/ 1597 w 135"/>
                <a:gd name="T35" fmla="*/ 2823 h 224"/>
                <a:gd name="T36" fmla="*/ 1491 w 135"/>
                <a:gd name="T37" fmla="*/ 2726 h 224"/>
                <a:gd name="T38" fmla="*/ 1463 w 135"/>
                <a:gd name="T39" fmla="*/ 2688 h 224"/>
                <a:gd name="T40" fmla="*/ 1441 w 135"/>
                <a:gd name="T41" fmla="*/ 2570 h 224"/>
                <a:gd name="T42" fmla="*/ 1212 w 135"/>
                <a:gd name="T43" fmla="*/ 2222 h 224"/>
                <a:gd name="T44" fmla="*/ 1122 w 135"/>
                <a:gd name="T45" fmla="*/ 2066 h 224"/>
                <a:gd name="T46" fmla="*/ 1028 w 135"/>
                <a:gd name="T47" fmla="*/ 1976 h 224"/>
                <a:gd name="T48" fmla="*/ 872 w 135"/>
                <a:gd name="T49" fmla="*/ 1656 h 224"/>
                <a:gd name="T50" fmla="*/ 910 w 135"/>
                <a:gd name="T51" fmla="*/ 1562 h 224"/>
                <a:gd name="T52" fmla="*/ 775 w 135"/>
                <a:gd name="T53" fmla="*/ 1472 h 224"/>
                <a:gd name="T54" fmla="*/ 688 w 135"/>
                <a:gd name="T55" fmla="*/ 1405 h 224"/>
                <a:gd name="T56" fmla="*/ 619 w 135"/>
                <a:gd name="T57" fmla="*/ 1259 h 224"/>
                <a:gd name="T58" fmla="*/ 591 w 135"/>
                <a:gd name="T59" fmla="*/ 1221 h 224"/>
                <a:gd name="T60" fmla="*/ 591 w 135"/>
                <a:gd name="T61" fmla="*/ 1193 h 224"/>
                <a:gd name="T62" fmla="*/ 529 w 135"/>
                <a:gd name="T63" fmla="*/ 1058 h 224"/>
                <a:gd name="T64" fmla="*/ 406 w 135"/>
                <a:gd name="T65" fmla="*/ 968 h 224"/>
                <a:gd name="T66" fmla="*/ 406 w 135"/>
                <a:gd name="T67" fmla="*/ 913 h 224"/>
                <a:gd name="T68" fmla="*/ 340 w 135"/>
                <a:gd name="T69" fmla="*/ 823 h 224"/>
                <a:gd name="T70" fmla="*/ 250 w 135"/>
                <a:gd name="T71" fmla="*/ 717 h 224"/>
                <a:gd name="T72" fmla="*/ 369 w 135"/>
                <a:gd name="T73" fmla="*/ 717 h 224"/>
                <a:gd name="T74" fmla="*/ 184 w 135"/>
                <a:gd name="T75" fmla="*/ 594 h 224"/>
                <a:gd name="T76" fmla="*/ 156 w 135"/>
                <a:gd name="T77" fmla="*/ 279 h 224"/>
                <a:gd name="T78" fmla="*/ 118 w 135"/>
                <a:gd name="T79" fmla="*/ 156 h 224"/>
                <a:gd name="T80" fmla="*/ 0 w 135"/>
                <a:gd name="T81" fmla="*/ 0 h 224"/>
                <a:gd name="T82" fmla="*/ 95 w 135"/>
                <a:gd name="T83" fmla="*/ 66 h 224"/>
                <a:gd name="T84" fmla="*/ 156 w 135"/>
                <a:gd name="T85" fmla="*/ 251 h 224"/>
                <a:gd name="T86" fmla="*/ 369 w 135"/>
                <a:gd name="T87" fmla="*/ 532 h 224"/>
                <a:gd name="T88" fmla="*/ 688 w 135"/>
                <a:gd name="T89" fmla="*/ 1008 h 224"/>
                <a:gd name="T90" fmla="*/ 1004 w 135"/>
                <a:gd name="T91" fmla="*/ 1533 h 224"/>
                <a:gd name="T92" fmla="*/ 1278 w 135"/>
                <a:gd name="T93" fmla="*/ 1976 h 224"/>
                <a:gd name="T94" fmla="*/ 1491 w 135"/>
                <a:gd name="T95" fmla="*/ 2290 h 224"/>
                <a:gd name="T96" fmla="*/ 1831 w 135"/>
                <a:gd name="T97" fmla="*/ 2939 h 224"/>
                <a:gd name="T98" fmla="*/ 2061 w 135"/>
                <a:gd name="T99" fmla="*/ 3353 h 224"/>
                <a:gd name="T100" fmla="*/ 2311 w 135"/>
                <a:gd name="T101" fmla="*/ 3790 h 224"/>
                <a:gd name="T102" fmla="*/ 3273 w 135"/>
                <a:gd name="T103" fmla="*/ 5324 h 224"/>
                <a:gd name="T104" fmla="*/ 3495 w 135"/>
                <a:gd name="T105" fmla="*/ 5709 h 224"/>
                <a:gd name="T106" fmla="*/ 4093 w 135"/>
                <a:gd name="T107" fmla="*/ 6954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8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3679 w 135"/>
                <a:gd name="T1" fmla="*/ 6164 h 224"/>
                <a:gd name="T2" fmla="*/ 3552 w 135"/>
                <a:gd name="T3" fmla="*/ 6006 h 224"/>
                <a:gd name="T4" fmla="*/ 3244 w 135"/>
                <a:gd name="T5" fmla="*/ 5599 h 224"/>
                <a:gd name="T6" fmla="*/ 3178 w 135"/>
                <a:gd name="T7" fmla="*/ 5477 h 224"/>
                <a:gd name="T8" fmla="*/ 2904 w 135"/>
                <a:gd name="T9" fmla="*/ 4981 h 224"/>
                <a:gd name="T10" fmla="*/ 2836 w 135"/>
                <a:gd name="T11" fmla="*/ 4818 h 224"/>
                <a:gd name="T12" fmla="*/ 2680 w 135"/>
                <a:gd name="T13" fmla="*/ 4612 h 224"/>
                <a:gd name="T14" fmla="*/ 2557 w 135"/>
                <a:gd name="T15" fmla="*/ 4383 h 224"/>
                <a:gd name="T16" fmla="*/ 2495 w 135"/>
                <a:gd name="T17" fmla="*/ 4267 h 224"/>
                <a:gd name="T18" fmla="*/ 2429 w 135"/>
                <a:gd name="T19" fmla="*/ 4161 h 224"/>
                <a:gd name="T20" fmla="*/ 2245 w 135"/>
                <a:gd name="T21" fmla="*/ 3927 h 224"/>
                <a:gd name="T22" fmla="*/ 2179 w 135"/>
                <a:gd name="T23" fmla="*/ 3793 h 224"/>
                <a:gd name="T24" fmla="*/ 2032 w 135"/>
                <a:gd name="T25" fmla="*/ 3637 h 224"/>
                <a:gd name="T26" fmla="*/ 1966 w 135"/>
                <a:gd name="T27" fmla="*/ 3453 h 224"/>
                <a:gd name="T28" fmla="*/ 1810 w 135"/>
                <a:gd name="T29" fmla="*/ 3268 h 224"/>
                <a:gd name="T30" fmla="*/ 1713 w 135"/>
                <a:gd name="T31" fmla="*/ 3018 h 224"/>
                <a:gd name="T32" fmla="*/ 1626 w 135"/>
                <a:gd name="T33" fmla="*/ 2921 h 224"/>
                <a:gd name="T34" fmla="*/ 1597 w 135"/>
                <a:gd name="T35" fmla="*/ 2806 h 224"/>
                <a:gd name="T36" fmla="*/ 1491 w 135"/>
                <a:gd name="T37" fmla="*/ 2699 h 224"/>
                <a:gd name="T38" fmla="*/ 1463 w 135"/>
                <a:gd name="T39" fmla="*/ 2671 h 224"/>
                <a:gd name="T40" fmla="*/ 1397 w 135"/>
                <a:gd name="T41" fmla="*/ 2555 h 224"/>
                <a:gd name="T42" fmla="*/ 1189 w 135"/>
                <a:gd name="T43" fmla="*/ 2175 h 224"/>
                <a:gd name="T44" fmla="*/ 1122 w 135"/>
                <a:gd name="T45" fmla="*/ 2081 h 224"/>
                <a:gd name="T46" fmla="*/ 1056 w 135"/>
                <a:gd name="T47" fmla="*/ 1962 h 224"/>
                <a:gd name="T48" fmla="*/ 872 w 135"/>
                <a:gd name="T49" fmla="*/ 1646 h 224"/>
                <a:gd name="T50" fmla="*/ 910 w 135"/>
                <a:gd name="T51" fmla="*/ 1556 h 224"/>
                <a:gd name="T52" fmla="*/ 775 w 135"/>
                <a:gd name="T53" fmla="*/ 1462 h 224"/>
                <a:gd name="T54" fmla="*/ 688 w 135"/>
                <a:gd name="T55" fmla="*/ 1393 h 224"/>
                <a:gd name="T56" fmla="*/ 619 w 135"/>
                <a:gd name="T57" fmla="*/ 1278 h 224"/>
                <a:gd name="T58" fmla="*/ 569 w 135"/>
                <a:gd name="T59" fmla="*/ 1237 h 224"/>
                <a:gd name="T60" fmla="*/ 569 w 135"/>
                <a:gd name="T61" fmla="*/ 1143 h 224"/>
                <a:gd name="T62" fmla="*/ 529 w 135"/>
                <a:gd name="T63" fmla="*/ 1053 h 224"/>
                <a:gd name="T64" fmla="*/ 406 w 135"/>
                <a:gd name="T65" fmla="*/ 959 h 224"/>
                <a:gd name="T66" fmla="*/ 406 w 135"/>
                <a:gd name="T67" fmla="*/ 897 h 224"/>
                <a:gd name="T68" fmla="*/ 319 w 135"/>
                <a:gd name="T69" fmla="*/ 803 h 224"/>
                <a:gd name="T70" fmla="*/ 279 w 135"/>
                <a:gd name="T71" fmla="*/ 713 h 224"/>
                <a:gd name="T72" fmla="*/ 340 w 135"/>
                <a:gd name="T73" fmla="*/ 713 h 224"/>
                <a:gd name="T74" fmla="*/ 224 w 135"/>
                <a:gd name="T75" fmla="*/ 569 h 224"/>
                <a:gd name="T76" fmla="*/ 118 w 135"/>
                <a:gd name="T77" fmla="*/ 279 h 224"/>
                <a:gd name="T78" fmla="*/ 118 w 135"/>
                <a:gd name="T79" fmla="*/ 184 h 224"/>
                <a:gd name="T80" fmla="*/ 0 w 135"/>
                <a:gd name="T81" fmla="*/ 0 h 224"/>
                <a:gd name="T82" fmla="*/ 95 w 135"/>
                <a:gd name="T83" fmla="*/ 66 h 224"/>
                <a:gd name="T84" fmla="*/ 118 w 135"/>
                <a:gd name="T85" fmla="*/ 250 h 224"/>
                <a:gd name="T86" fmla="*/ 340 w 135"/>
                <a:gd name="T87" fmla="*/ 503 h 224"/>
                <a:gd name="T88" fmla="*/ 688 w 135"/>
                <a:gd name="T89" fmla="*/ 999 h 224"/>
                <a:gd name="T90" fmla="*/ 1004 w 135"/>
                <a:gd name="T91" fmla="*/ 1556 h 224"/>
                <a:gd name="T92" fmla="*/ 1278 w 135"/>
                <a:gd name="T93" fmla="*/ 1962 h 224"/>
                <a:gd name="T94" fmla="*/ 1491 w 135"/>
                <a:gd name="T95" fmla="*/ 2265 h 224"/>
                <a:gd name="T96" fmla="*/ 1876 w 135"/>
                <a:gd name="T97" fmla="*/ 2950 h 224"/>
                <a:gd name="T98" fmla="*/ 2061 w 135"/>
                <a:gd name="T99" fmla="*/ 3330 h 224"/>
                <a:gd name="T100" fmla="*/ 2311 w 135"/>
                <a:gd name="T101" fmla="*/ 3793 h 224"/>
                <a:gd name="T102" fmla="*/ 3273 w 135"/>
                <a:gd name="T103" fmla="*/ 5255 h 224"/>
                <a:gd name="T104" fmla="*/ 3495 w 135"/>
                <a:gd name="T105" fmla="*/ 5661 h 224"/>
                <a:gd name="T106" fmla="*/ 4093 w 135"/>
                <a:gd name="T107" fmla="*/ 689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9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3504 w 129"/>
                <a:gd name="T1" fmla="*/ 6053 h 219"/>
                <a:gd name="T2" fmla="*/ 3409 w 129"/>
                <a:gd name="T3" fmla="*/ 5840 h 219"/>
                <a:gd name="T4" fmla="*/ 3119 w 129"/>
                <a:gd name="T5" fmla="*/ 5463 h 219"/>
                <a:gd name="T6" fmla="*/ 3003 w 129"/>
                <a:gd name="T7" fmla="*/ 5340 h 219"/>
                <a:gd name="T8" fmla="*/ 2778 w 129"/>
                <a:gd name="T9" fmla="*/ 4882 h 219"/>
                <a:gd name="T10" fmla="*/ 2684 w 129"/>
                <a:gd name="T11" fmla="*/ 4747 h 219"/>
                <a:gd name="T12" fmla="*/ 2565 w 129"/>
                <a:gd name="T13" fmla="*/ 4497 h 219"/>
                <a:gd name="T14" fmla="*/ 2405 w 129"/>
                <a:gd name="T15" fmla="*/ 4292 h 219"/>
                <a:gd name="T16" fmla="*/ 2381 w 129"/>
                <a:gd name="T17" fmla="*/ 4157 h 219"/>
                <a:gd name="T18" fmla="*/ 2315 w 129"/>
                <a:gd name="T19" fmla="*/ 4108 h 219"/>
                <a:gd name="T20" fmla="*/ 2130 w 129"/>
                <a:gd name="T21" fmla="*/ 3857 h 219"/>
                <a:gd name="T22" fmla="*/ 2062 w 129"/>
                <a:gd name="T23" fmla="*/ 3695 h 219"/>
                <a:gd name="T24" fmla="*/ 1946 w 129"/>
                <a:gd name="T25" fmla="*/ 3567 h 219"/>
                <a:gd name="T26" fmla="*/ 1839 w 129"/>
                <a:gd name="T27" fmla="*/ 3383 h 219"/>
                <a:gd name="T28" fmla="*/ 1745 w 129"/>
                <a:gd name="T29" fmla="*/ 3170 h 219"/>
                <a:gd name="T30" fmla="*/ 1598 w 129"/>
                <a:gd name="T31" fmla="*/ 2892 h 219"/>
                <a:gd name="T32" fmla="*/ 1532 w 129"/>
                <a:gd name="T33" fmla="*/ 2831 h 219"/>
                <a:gd name="T34" fmla="*/ 1492 w 129"/>
                <a:gd name="T35" fmla="*/ 2698 h 219"/>
                <a:gd name="T36" fmla="*/ 1442 w 129"/>
                <a:gd name="T37" fmla="*/ 2646 h 219"/>
                <a:gd name="T38" fmla="*/ 1402 w 129"/>
                <a:gd name="T39" fmla="*/ 2602 h 219"/>
                <a:gd name="T40" fmla="*/ 1307 w 129"/>
                <a:gd name="T41" fmla="*/ 2486 h 219"/>
                <a:gd name="T42" fmla="*/ 1123 w 129"/>
                <a:gd name="T43" fmla="*/ 2146 h 219"/>
                <a:gd name="T44" fmla="*/ 1028 w 129"/>
                <a:gd name="T45" fmla="*/ 2011 h 219"/>
                <a:gd name="T46" fmla="*/ 967 w 129"/>
                <a:gd name="T47" fmla="*/ 1896 h 219"/>
                <a:gd name="T48" fmla="*/ 844 w 129"/>
                <a:gd name="T49" fmla="*/ 1617 h 219"/>
                <a:gd name="T50" fmla="*/ 844 w 129"/>
                <a:gd name="T51" fmla="*/ 1487 h 219"/>
                <a:gd name="T52" fmla="*/ 688 w 129"/>
                <a:gd name="T53" fmla="*/ 1461 h 219"/>
                <a:gd name="T54" fmla="*/ 619 w 129"/>
                <a:gd name="T55" fmla="*/ 1393 h 219"/>
                <a:gd name="T56" fmla="*/ 570 w 129"/>
                <a:gd name="T57" fmla="*/ 1237 h 219"/>
                <a:gd name="T58" fmla="*/ 504 w 129"/>
                <a:gd name="T59" fmla="*/ 1209 h 219"/>
                <a:gd name="T60" fmla="*/ 504 w 129"/>
                <a:gd name="T61" fmla="*/ 1143 h 219"/>
                <a:gd name="T62" fmla="*/ 504 w 129"/>
                <a:gd name="T63" fmla="*/ 1025 h 219"/>
                <a:gd name="T64" fmla="*/ 369 w 129"/>
                <a:gd name="T65" fmla="*/ 937 h 219"/>
                <a:gd name="T66" fmla="*/ 369 w 129"/>
                <a:gd name="T67" fmla="*/ 869 h 219"/>
                <a:gd name="T68" fmla="*/ 279 w 129"/>
                <a:gd name="T69" fmla="*/ 803 h 219"/>
                <a:gd name="T70" fmla="*/ 225 w 129"/>
                <a:gd name="T71" fmla="*/ 685 h 219"/>
                <a:gd name="T72" fmla="*/ 319 w 129"/>
                <a:gd name="T73" fmla="*/ 685 h 219"/>
                <a:gd name="T74" fmla="*/ 156 w 129"/>
                <a:gd name="T75" fmla="*/ 552 h 219"/>
                <a:gd name="T76" fmla="*/ 95 w 129"/>
                <a:gd name="T77" fmla="*/ 250 h 219"/>
                <a:gd name="T78" fmla="*/ 95 w 129"/>
                <a:gd name="T79" fmla="*/ 156 h 219"/>
                <a:gd name="T80" fmla="*/ 0 w 129"/>
                <a:gd name="T81" fmla="*/ 0 h 219"/>
                <a:gd name="T82" fmla="*/ 66 w 129"/>
                <a:gd name="T83" fmla="*/ 28 h 219"/>
                <a:gd name="T84" fmla="*/ 95 w 129"/>
                <a:gd name="T85" fmla="*/ 222 h 219"/>
                <a:gd name="T86" fmla="*/ 319 w 129"/>
                <a:gd name="T87" fmla="*/ 500 h 219"/>
                <a:gd name="T88" fmla="*/ 619 w 129"/>
                <a:gd name="T89" fmla="*/ 958 h 219"/>
                <a:gd name="T90" fmla="*/ 939 w 129"/>
                <a:gd name="T91" fmla="*/ 1461 h 219"/>
                <a:gd name="T92" fmla="*/ 1218 w 129"/>
                <a:gd name="T93" fmla="*/ 1896 h 219"/>
                <a:gd name="T94" fmla="*/ 1402 w 129"/>
                <a:gd name="T95" fmla="*/ 2236 h 219"/>
                <a:gd name="T96" fmla="*/ 1783 w 129"/>
                <a:gd name="T97" fmla="*/ 2892 h 219"/>
                <a:gd name="T98" fmla="*/ 1967 w 129"/>
                <a:gd name="T99" fmla="*/ 3260 h 219"/>
                <a:gd name="T100" fmla="*/ 2192 w 129"/>
                <a:gd name="T101" fmla="*/ 3695 h 219"/>
                <a:gd name="T102" fmla="*/ 3119 w 129"/>
                <a:gd name="T103" fmla="*/ 5132 h 219"/>
                <a:gd name="T104" fmla="*/ 3372 w 129"/>
                <a:gd name="T105" fmla="*/ 5567 h 219"/>
                <a:gd name="T106" fmla="*/ 3941 w 129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0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3606 w 131"/>
                <a:gd name="T1" fmla="*/ 6053 h 219"/>
                <a:gd name="T2" fmla="*/ 3483 w 131"/>
                <a:gd name="T3" fmla="*/ 5869 h 219"/>
                <a:gd name="T4" fmla="*/ 3192 w 131"/>
                <a:gd name="T5" fmla="*/ 5463 h 219"/>
                <a:gd name="T6" fmla="*/ 3143 w 131"/>
                <a:gd name="T7" fmla="*/ 5340 h 219"/>
                <a:gd name="T8" fmla="*/ 2889 w 131"/>
                <a:gd name="T9" fmla="*/ 4882 h 219"/>
                <a:gd name="T10" fmla="*/ 2795 w 131"/>
                <a:gd name="T11" fmla="*/ 4747 h 219"/>
                <a:gd name="T12" fmla="*/ 2639 w 131"/>
                <a:gd name="T13" fmla="*/ 4537 h 219"/>
                <a:gd name="T14" fmla="*/ 2504 w 131"/>
                <a:gd name="T15" fmla="*/ 4313 h 219"/>
                <a:gd name="T16" fmla="*/ 2452 w 131"/>
                <a:gd name="T17" fmla="*/ 4157 h 219"/>
                <a:gd name="T18" fmla="*/ 2347 w 131"/>
                <a:gd name="T19" fmla="*/ 4063 h 219"/>
                <a:gd name="T20" fmla="*/ 2201 w 131"/>
                <a:gd name="T21" fmla="*/ 3857 h 219"/>
                <a:gd name="T22" fmla="*/ 2135 w 131"/>
                <a:gd name="T23" fmla="*/ 3723 h 219"/>
                <a:gd name="T24" fmla="*/ 2037 w 131"/>
                <a:gd name="T25" fmla="*/ 3567 h 219"/>
                <a:gd name="T26" fmla="*/ 1910 w 131"/>
                <a:gd name="T27" fmla="*/ 3383 h 219"/>
                <a:gd name="T28" fmla="*/ 1815 w 131"/>
                <a:gd name="T29" fmla="*/ 3199 h 219"/>
                <a:gd name="T30" fmla="*/ 1656 w 131"/>
                <a:gd name="T31" fmla="*/ 2920 h 219"/>
                <a:gd name="T32" fmla="*/ 1602 w 131"/>
                <a:gd name="T33" fmla="*/ 2854 h 219"/>
                <a:gd name="T34" fmla="*/ 1562 w 131"/>
                <a:gd name="T35" fmla="*/ 2698 h 219"/>
                <a:gd name="T36" fmla="*/ 1512 w 131"/>
                <a:gd name="T37" fmla="*/ 2670 h 219"/>
                <a:gd name="T38" fmla="*/ 1472 w 131"/>
                <a:gd name="T39" fmla="*/ 2602 h 219"/>
                <a:gd name="T40" fmla="*/ 1377 w 131"/>
                <a:gd name="T41" fmla="*/ 2486 h 219"/>
                <a:gd name="T42" fmla="*/ 1193 w 131"/>
                <a:gd name="T43" fmla="*/ 2146 h 219"/>
                <a:gd name="T44" fmla="*/ 1098 w 131"/>
                <a:gd name="T45" fmla="*/ 2051 h 219"/>
                <a:gd name="T46" fmla="*/ 1036 w 131"/>
                <a:gd name="T47" fmla="*/ 1896 h 219"/>
                <a:gd name="T48" fmla="*/ 873 w 131"/>
                <a:gd name="T49" fmla="*/ 1617 h 219"/>
                <a:gd name="T50" fmla="*/ 873 w 131"/>
                <a:gd name="T51" fmla="*/ 1527 h 219"/>
                <a:gd name="T52" fmla="*/ 783 w 131"/>
                <a:gd name="T53" fmla="*/ 1461 h 219"/>
                <a:gd name="T54" fmla="*/ 689 w 131"/>
                <a:gd name="T55" fmla="*/ 1393 h 219"/>
                <a:gd name="T56" fmla="*/ 622 w 131"/>
                <a:gd name="T57" fmla="*/ 1237 h 219"/>
                <a:gd name="T58" fmla="*/ 570 w 131"/>
                <a:gd name="T59" fmla="*/ 1237 h 219"/>
                <a:gd name="T60" fmla="*/ 570 w 131"/>
                <a:gd name="T61" fmla="*/ 1180 h 219"/>
                <a:gd name="T62" fmla="*/ 532 w 131"/>
                <a:gd name="T63" fmla="*/ 1025 h 219"/>
                <a:gd name="T64" fmla="*/ 438 w 131"/>
                <a:gd name="T65" fmla="*/ 958 h 219"/>
                <a:gd name="T66" fmla="*/ 409 w 131"/>
                <a:gd name="T67" fmla="*/ 869 h 219"/>
                <a:gd name="T68" fmla="*/ 369 w 131"/>
                <a:gd name="T69" fmla="*/ 803 h 219"/>
                <a:gd name="T70" fmla="*/ 279 w 131"/>
                <a:gd name="T71" fmla="*/ 685 h 219"/>
                <a:gd name="T72" fmla="*/ 369 w 131"/>
                <a:gd name="T73" fmla="*/ 708 h 219"/>
                <a:gd name="T74" fmla="*/ 225 w 131"/>
                <a:gd name="T75" fmla="*/ 552 h 219"/>
                <a:gd name="T76" fmla="*/ 156 w 131"/>
                <a:gd name="T77" fmla="*/ 250 h 219"/>
                <a:gd name="T78" fmla="*/ 118 w 131"/>
                <a:gd name="T79" fmla="*/ 184 h 219"/>
                <a:gd name="T80" fmla="*/ 0 w 131"/>
                <a:gd name="T81" fmla="*/ 0 h 219"/>
                <a:gd name="T82" fmla="*/ 95 w 131"/>
                <a:gd name="T83" fmla="*/ 66 h 219"/>
                <a:gd name="T84" fmla="*/ 156 w 131"/>
                <a:gd name="T85" fmla="*/ 222 h 219"/>
                <a:gd name="T86" fmla="*/ 409 w 131"/>
                <a:gd name="T87" fmla="*/ 500 h 219"/>
                <a:gd name="T88" fmla="*/ 689 w 131"/>
                <a:gd name="T89" fmla="*/ 958 h 219"/>
                <a:gd name="T90" fmla="*/ 1036 w 131"/>
                <a:gd name="T91" fmla="*/ 1487 h 219"/>
                <a:gd name="T92" fmla="*/ 1287 w 131"/>
                <a:gd name="T93" fmla="*/ 1896 h 219"/>
                <a:gd name="T94" fmla="*/ 1512 w 131"/>
                <a:gd name="T95" fmla="*/ 2212 h 219"/>
                <a:gd name="T96" fmla="*/ 1853 w 131"/>
                <a:gd name="T97" fmla="*/ 2892 h 219"/>
                <a:gd name="T98" fmla="*/ 2037 w 131"/>
                <a:gd name="T99" fmla="*/ 3260 h 219"/>
                <a:gd name="T100" fmla="*/ 2291 w 131"/>
                <a:gd name="T101" fmla="*/ 3723 h 219"/>
                <a:gd name="T102" fmla="*/ 3230 w 131"/>
                <a:gd name="T103" fmla="*/ 5156 h 219"/>
                <a:gd name="T104" fmla="*/ 3443 w 131"/>
                <a:gd name="T105" fmla="*/ 5529 h 219"/>
                <a:gd name="T106" fmla="*/ 4016 w 131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1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24 w 127"/>
                <a:gd name="T3" fmla="*/ 6229 h 233"/>
                <a:gd name="T4" fmla="*/ 713 w 127"/>
                <a:gd name="T5" fmla="*/ 5777 h 233"/>
                <a:gd name="T6" fmla="*/ 843 w 127"/>
                <a:gd name="T7" fmla="*/ 5593 h 233"/>
                <a:gd name="T8" fmla="*/ 1094 w 127"/>
                <a:gd name="T9" fmla="*/ 5155 h 233"/>
                <a:gd name="T10" fmla="*/ 1188 w 127"/>
                <a:gd name="T11" fmla="*/ 4999 h 233"/>
                <a:gd name="T12" fmla="*/ 1278 w 127"/>
                <a:gd name="T13" fmla="*/ 4749 h 233"/>
                <a:gd name="T14" fmla="*/ 1434 w 127"/>
                <a:gd name="T15" fmla="*/ 4536 h 233"/>
                <a:gd name="T16" fmla="*/ 1491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691 h 233"/>
                <a:gd name="T26" fmla="*/ 1925 w 127"/>
                <a:gd name="T27" fmla="*/ 3507 h 233"/>
                <a:gd name="T28" fmla="*/ 2060 w 127"/>
                <a:gd name="T29" fmla="*/ 3278 h 233"/>
                <a:gd name="T30" fmla="*/ 2216 w 127"/>
                <a:gd name="T31" fmla="*/ 3070 h 233"/>
                <a:gd name="T32" fmla="*/ 2265 w 127"/>
                <a:gd name="T33" fmla="*/ 2909 h 233"/>
                <a:gd name="T34" fmla="*/ 2306 w 127"/>
                <a:gd name="T35" fmla="*/ 2840 h 233"/>
                <a:gd name="T36" fmla="*/ 2372 w 127"/>
                <a:gd name="T37" fmla="*/ 2724 h 233"/>
                <a:gd name="T38" fmla="*/ 2372 w 127"/>
                <a:gd name="T39" fmla="*/ 2656 h 233"/>
                <a:gd name="T40" fmla="*/ 2428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61 h 233"/>
                <a:gd name="T52" fmla="*/ 3085 w 127"/>
                <a:gd name="T53" fmla="*/ 1443 h 233"/>
                <a:gd name="T54" fmla="*/ 3085 w 127"/>
                <a:gd name="T55" fmla="*/ 1348 h 233"/>
                <a:gd name="T56" fmla="*/ 3154 w 127"/>
                <a:gd name="T57" fmla="*/ 1192 h 233"/>
                <a:gd name="T58" fmla="*/ 3154 w 127"/>
                <a:gd name="T59" fmla="*/ 1152 h 233"/>
                <a:gd name="T60" fmla="*/ 3203 w 127"/>
                <a:gd name="T61" fmla="*/ 1097 h 233"/>
                <a:gd name="T62" fmla="*/ 3338 w 127"/>
                <a:gd name="T63" fmla="*/ 967 h 233"/>
                <a:gd name="T64" fmla="*/ 3338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94 w 127"/>
                <a:gd name="T71" fmla="*/ 594 h 233"/>
                <a:gd name="T72" fmla="*/ 3522 w 127"/>
                <a:gd name="T73" fmla="*/ 688 h 233"/>
                <a:gd name="T74" fmla="*/ 3588 w 127"/>
                <a:gd name="T75" fmla="*/ 464 h 233"/>
                <a:gd name="T76" fmla="*/ 3772 w 127"/>
                <a:gd name="T77" fmla="*/ 251 h 233"/>
                <a:gd name="T78" fmla="*/ 3862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794 w 127"/>
                <a:gd name="T85" fmla="*/ 251 h 233"/>
                <a:gd name="T86" fmla="*/ 3706 w 127"/>
                <a:gd name="T87" fmla="*/ 570 h 233"/>
                <a:gd name="T88" fmla="*/ 3454 w 127"/>
                <a:gd name="T89" fmla="*/ 1123 h 233"/>
                <a:gd name="T90" fmla="*/ 3154 w 127"/>
                <a:gd name="T91" fmla="*/ 1696 h 233"/>
                <a:gd name="T92" fmla="*/ 2924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07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91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2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69 w 127"/>
                <a:gd name="T3" fmla="*/ 6229 h 233"/>
                <a:gd name="T4" fmla="*/ 775 w 127"/>
                <a:gd name="T5" fmla="*/ 5754 h 233"/>
                <a:gd name="T6" fmla="*/ 803 w 127"/>
                <a:gd name="T7" fmla="*/ 5593 h 233"/>
                <a:gd name="T8" fmla="*/ 1122 w 127"/>
                <a:gd name="T9" fmla="*/ 5155 h 233"/>
                <a:gd name="T10" fmla="*/ 1212 w 127"/>
                <a:gd name="T11" fmla="*/ 4999 h 233"/>
                <a:gd name="T12" fmla="*/ 1344 w 127"/>
                <a:gd name="T13" fmla="*/ 4720 h 233"/>
                <a:gd name="T14" fmla="*/ 1434 w 127"/>
                <a:gd name="T15" fmla="*/ 4536 h 233"/>
                <a:gd name="T16" fmla="*/ 1557 w 127"/>
                <a:gd name="T17" fmla="*/ 4380 h 233"/>
                <a:gd name="T18" fmla="*/ 1580 w 127"/>
                <a:gd name="T19" fmla="*/ 4283 h 233"/>
                <a:gd name="T20" fmla="*/ 1684 w 127"/>
                <a:gd name="T21" fmla="*/ 4011 h 233"/>
                <a:gd name="T22" fmla="*/ 1781 w 127"/>
                <a:gd name="T23" fmla="*/ 3848 h 233"/>
                <a:gd name="T24" fmla="*/ 1831 w 127"/>
                <a:gd name="T25" fmla="*/ 3720 h 233"/>
                <a:gd name="T26" fmla="*/ 1963 w 127"/>
                <a:gd name="T27" fmla="*/ 3528 h 233"/>
                <a:gd name="T28" fmla="*/ 2060 w 127"/>
                <a:gd name="T29" fmla="*/ 3278 h 233"/>
                <a:gd name="T30" fmla="*/ 2244 w 127"/>
                <a:gd name="T31" fmla="*/ 3032 h 233"/>
                <a:gd name="T32" fmla="*/ 2265 w 127"/>
                <a:gd name="T33" fmla="*/ 2909 h 233"/>
                <a:gd name="T34" fmla="*/ 2331 w 127"/>
                <a:gd name="T35" fmla="*/ 2840 h 233"/>
                <a:gd name="T36" fmla="*/ 2400 w 127"/>
                <a:gd name="T37" fmla="*/ 2684 h 233"/>
                <a:gd name="T38" fmla="*/ 2428 w 127"/>
                <a:gd name="T39" fmla="*/ 2684 h 233"/>
                <a:gd name="T40" fmla="*/ 2490 w 127"/>
                <a:gd name="T41" fmla="*/ 2566 h 233"/>
                <a:gd name="T42" fmla="*/ 2717 w 127"/>
                <a:gd name="T43" fmla="*/ 2197 h 233"/>
                <a:gd name="T44" fmla="*/ 2740 w 127"/>
                <a:gd name="T45" fmla="*/ 2036 h 233"/>
                <a:gd name="T46" fmla="*/ 2835 w 127"/>
                <a:gd name="T47" fmla="*/ 1906 h 233"/>
                <a:gd name="T48" fmla="*/ 2991 w 127"/>
                <a:gd name="T49" fmla="*/ 1627 h 233"/>
                <a:gd name="T50" fmla="*/ 3085 w 127"/>
                <a:gd name="T51" fmla="*/ 1561 h 233"/>
                <a:gd name="T52" fmla="*/ 3109 w 127"/>
                <a:gd name="T53" fmla="*/ 1443 h 233"/>
                <a:gd name="T54" fmla="*/ 3109 w 127"/>
                <a:gd name="T55" fmla="*/ 1308 h 233"/>
                <a:gd name="T56" fmla="*/ 3175 w 127"/>
                <a:gd name="T57" fmla="*/ 1192 h 233"/>
                <a:gd name="T58" fmla="*/ 3175 w 127"/>
                <a:gd name="T59" fmla="*/ 1152 h 233"/>
                <a:gd name="T60" fmla="*/ 3269 w 127"/>
                <a:gd name="T61" fmla="*/ 105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783 h 233"/>
                <a:gd name="T68" fmla="*/ 3425 w 127"/>
                <a:gd name="T69" fmla="*/ 717 h 233"/>
                <a:gd name="T70" fmla="*/ 3494 w 127"/>
                <a:gd name="T71" fmla="*/ 594 h 233"/>
                <a:gd name="T72" fmla="*/ 3543 w 127"/>
                <a:gd name="T73" fmla="*/ 688 h 233"/>
                <a:gd name="T74" fmla="*/ 3609 w 127"/>
                <a:gd name="T75" fmla="*/ 464 h 233"/>
                <a:gd name="T76" fmla="*/ 3834 w 127"/>
                <a:gd name="T77" fmla="*/ 225 h 233"/>
                <a:gd name="T78" fmla="*/ 3888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862 w 127"/>
                <a:gd name="T85" fmla="*/ 225 h 233"/>
                <a:gd name="T86" fmla="*/ 3732 w 127"/>
                <a:gd name="T87" fmla="*/ 570 h 233"/>
                <a:gd name="T88" fmla="*/ 3454 w 127"/>
                <a:gd name="T89" fmla="*/ 1097 h 233"/>
                <a:gd name="T90" fmla="*/ 3154 w 127"/>
                <a:gd name="T91" fmla="*/ 1696 h 233"/>
                <a:gd name="T92" fmla="*/ 2901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47 w 127"/>
                <a:gd name="T99" fmla="*/ 3528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115 w 29"/>
                <a:gd name="T1" fmla="*/ 0 h 1244"/>
                <a:gd name="T2" fmla="*/ 270 w 29"/>
                <a:gd name="T3" fmla="*/ 19165 h 1244"/>
                <a:gd name="T4" fmla="*/ 0 w 29"/>
                <a:gd name="T5" fmla="*/ 38704 h 1244"/>
                <a:gd name="T6" fmla="*/ 786 w 29"/>
                <a:gd name="T7" fmla="*/ 38704 h 1244"/>
                <a:gd name="T8" fmla="*/ 516 w 29"/>
                <a:gd name="T9" fmla="*/ 28034 h 1244"/>
                <a:gd name="T10" fmla="*/ 875 w 29"/>
                <a:gd name="T11" fmla="*/ 8802 h 1244"/>
                <a:gd name="T12" fmla="*/ 605 w 29"/>
                <a:gd name="T13" fmla="*/ 0 h 1244"/>
                <a:gd name="T14" fmla="*/ 115 w 29"/>
                <a:gd name="T15" fmla="*/ 0 h 1244"/>
                <a:gd name="T16" fmla="*/ 115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4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939 w 82"/>
                <a:gd name="T1" fmla="*/ 156 h 163"/>
                <a:gd name="T2" fmla="*/ 2160 w 82"/>
                <a:gd name="T3" fmla="*/ 5071 h 163"/>
                <a:gd name="T4" fmla="*/ 464 w 82"/>
                <a:gd name="T5" fmla="*/ 3153 h 163"/>
                <a:gd name="T6" fmla="*/ 939 w 82"/>
                <a:gd name="T7" fmla="*/ 156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5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882 w 43"/>
                <a:gd name="T1" fmla="*/ 0 h 135"/>
                <a:gd name="T2" fmla="*/ 1362 w 43"/>
                <a:gd name="T3" fmla="*/ 4155 h 135"/>
                <a:gd name="T4" fmla="*/ 417 w 43"/>
                <a:gd name="T5" fmla="*/ 2952 h 135"/>
                <a:gd name="T6" fmla="*/ 882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6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098 w 93"/>
                <a:gd name="T1" fmla="*/ 118 h 180"/>
                <a:gd name="T2" fmla="*/ 2500 w 93"/>
                <a:gd name="T3" fmla="*/ 5647 h 180"/>
                <a:gd name="T4" fmla="*/ 570 w 93"/>
                <a:gd name="T5" fmla="*/ 3422 h 180"/>
                <a:gd name="T6" fmla="*/ 1098 w 93"/>
                <a:gd name="T7" fmla="*/ 118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7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959 w 47"/>
                <a:gd name="T1" fmla="*/ 0 h 152"/>
                <a:gd name="T2" fmla="*/ 1462 w 47"/>
                <a:gd name="T3" fmla="*/ 4731 h 152"/>
                <a:gd name="T4" fmla="*/ 435 w 47"/>
                <a:gd name="T5" fmla="*/ 3335 h 152"/>
                <a:gd name="T6" fmla="*/ 959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8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093 w 94"/>
                <a:gd name="T1" fmla="*/ 156 h 181"/>
                <a:gd name="T2" fmla="*/ 2466 w 94"/>
                <a:gd name="T3" fmla="*/ 5659 h 181"/>
                <a:gd name="T4" fmla="*/ 590 w 94"/>
                <a:gd name="T5" fmla="*/ 3507 h 181"/>
                <a:gd name="T6" fmla="*/ 1093 w 94"/>
                <a:gd name="T7" fmla="*/ 156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9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860 w 45"/>
                <a:gd name="T1" fmla="*/ 0 h 150"/>
                <a:gd name="T2" fmla="*/ 1387 w 45"/>
                <a:gd name="T3" fmla="*/ 4652 h 150"/>
                <a:gd name="T4" fmla="*/ 405 w 45"/>
                <a:gd name="T5" fmla="*/ 3325 h 150"/>
                <a:gd name="T6" fmla="*/ 860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0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1796 w 92"/>
                <a:gd name="T1" fmla="*/ 156 h 183"/>
                <a:gd name="T2" fmla="*/ 410 w 92"/>
                <a:gd name="T3" fmla="*/ 5738 h 183"/>
                <a:gd name="T4" fmla="*/ 2275 w 92"/>
                <a:gd name="T5" fmla="*/ 3483 h 183"/>
                <a:gd name="T6" fmla="*/ 1796 w 92"/>
                <a:gd name="T7" fmla="*/ 156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1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524 w 47"/>
                <a:gd name="T1" fmla="*/ 0 h 150"/>
                <a:gd name="T2" fmla="*/ 0 w 47"/>
                <a:gd name="T3" fmla="*/ 4705 h 150"/>
                <a:gd name="T4" fmla="*/ 1027 w 47"/>
                <a:gd name="T5" fmla="*/ 3328 h 150"/>
                <a:gd name="T6" fmla="*/ 52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2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184 w 129"/>
                <a:gd name="T1" fmla="*/ 6305 h 204"/>
                <a:gd name="T2" fmla="*/ 3705 w 129"/>
                <a:gd name="T3" fmla="*/ 0 h 204"/>
                <a:gd name="T4" fmla="*/ 184 w 129"/>
                <a:gd name="T5" fmla="*/ 630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3847 w 129"/>
                <a:gd name="T1" fmla="*/ 6279 h 202"/>
                <a:gd name="T2" fmla="*/ 319 w 129"/>
                <a:gd name="T3" fmla="*/ 0 h 202"/>
                <a:gd name="T4" fmla="*/ 3847 w 129"/>
                <a:gd name="T5" fmla="*/ 627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184 w 129"/>
                <a:gd name="T1" fmla="*/ 6291 h 203"/>
                <a:gd name="T2" fmla="*/ 3750 w 129"/>
                <a:gd name="T3" fmla="*/ 0 h 203"/>
                <a:gd name="T4" fmla="*/ 184 w 129"/>
                <a:gd name="T5" fmla="*/ 6291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3820 w 129"/>
                <a:gd name="T1" fmla="*/ 6272 h 201"/>
                <a:gd name="T2" fmla="*/ 271 w 129"/>
                <a:gd name="T3" fmla="*/ 0 h 201"/>
                <a:gd name="T4" fmla="*/ 3820 w 129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6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3873 w 129"/>
                <a:gd name="T1" fmla="*/ 6358 h 204"/>
                <a:gd name="T2" fmla="*/ 279 w 129"/>
                <a:gd name="T3" fmla="*/ 0 h 204"/>
                <a:gd name="T4" fmla="*/ 3873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7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184 w 129"/>
                <a:gd name="T1" fmla="*/ 6358 h 204"/>
                <a:gd name="T2" fmla="*/ 3705 w 129"/>
                <a:gd name="T3" fmla="*/ 0 h 204"/>
                <a:gd name="T4" fmla="*/ 184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8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3807 w 129"/>
                <a:gd name="T1" fmla="*/ 6372 h 205"/>
                <a:gd name="T2" fmla="*/ 251 w 129"/>
                <a:gd name="T3" fmla="*/ 0 h 205"/>
                <a:gd name="T4" fmla="*/ 3807 w 129"/>
                <a:gd name="T5" fmla="*/ 6372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9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184 w 129"/>
                <a:gd name="T1" fmla="*/ 6332 h 202"/>
                <a:gd name="T2" fmla="*/ 3705 w 129"/>
                <a:gd name="T3" fmla="*/ 0 h 202"/>
                <a:gd name="T4" fmla="*/ 184 w 129"/>
                <a:gd name="T5" fmla="*/ 63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0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222 w 130"/>
                <a:gd name="T1" fmla="*/ 6272 h 201"/>
                <a:gd name="T2" fmla="*/ 3727 w 130"/>
                <a:gd name="T3" fmla="*/ 0 h 201"/>
                <a:gd name="T4" fmla="*/ 222 w 130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1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3494 w 116"/>
                <a:gd name="T1" fmla="*/ 5659 h 181"/>
                <a:gd name="T2" fmla="*/ 250 w 116"/>
                <a:gd name="T3" fmla="*/ 0 h 181"/>
                <a:gd name="T4" fmla="*/ 3494 w 116"/>
                <a:gd name="T5" fmla="*/ 5659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2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3023 w 110"/>
                <a:gd name="T1" fmla="*/ 5445 h 201"/>
                <a:gd name="T2" fmla="*/ 2905 w 110"/>
                <a:gd name="T3" fmla="*/ 5233 h 201"/>
                <a:gd name="T4" fmla="*/ 2770 w 110"/>
                <a:gd name="T5" fmla="*/ 4827 h 201"/>
                <a:gd name="T6" fmla="*/ 2749 w 110"/>
                <a:gd name="T7" fmla="*/ 4733 h 201"/>
                <a:gd name="T8" fmla="*/ 2470 w 110"/>
                <a:gd name="T9" fmla="*/ 4327 h 201"/>
                <a:gd name="T10" fmla="*/ 2375 w 110"/>
                <a:gd name="T11" fmla="*/ 4209 h 201"/>
                <a:gd name="T12" fmla="*/ 2286 w 110"/>
                <a:gd name="T13" fmla="*/ 3959 h 201"/>
                <a:gd name="T14" fmla="*/ 2217 w 110"/>
                <a:gd name="T15" fmla="*/ 3804 h 201"/>
                <a:gd name="T16" fmla="*/ 2130 w 110"/>
                <a:gd name="T17" fmla="*/ 3709 h 201"/>
                <a:gd name="T18" fmla="*/ 2130 w 110"/>
                <a:gd name="T19" fmla="*/ 3592 h 201"/>
                <a:gd name="T20" fmla="*/ 1995 w 110"/>
                <a:gd name="T21" fmla="*/ 3342 h 201"/>
                <a:gd name="T22" fmla="*/ 1938 w 110"/>
                <a:gd name="T23" fmla="*/ 3214 h 201"/>
                <a:gd name="T24" fmla="*/ 1877 w 110"/>
                <a:gd name="T25" fmla="*/ 3054 h 201"/>
                <a:gd name="T26" fmla="*/ 1811 w 110"/>
                <a:gd name="T27" fmla="*/ 2936 h 201"/>
                <a:gd name="T28" fmla="*/ 1716 w 110"/>
                <a:gd name="T29" fmla="*/ 2752 h 201"/>
                <a:gd name="T30" fmla="*/ 1532 w 110"/>
                <a:gd name="T31" fmla="*/ 2530 h 201"/>
                <a:gd name="T32" fmla="*/ 1532 w 110"/>
                <a:gd name="T33" fmla="*/ 2481 h 201"/>
                <a:gd name="T34" fmla="*/ 1442 w 110"/>
                <a:gd name="T35" fmla="*/ 2346 h 201"/>
                <a:gd name="T36" fmla="*/ 1402 w 110"/>
                <a:gd name="T37" fmla="*/ 2257 h 201"/>
                <a:gd name="T38" fmla="*/ 1402 w 110"/>
                <a:gd name="T39" fmla="*/ 2231 h 201"/>
                <a:gd name="T40" fmla="*/ 1347 w 110"/>
                <a:gd name="T41" fmla="*/ 2137 h 201"/>
                <a:gd name="T42" fmla="*/ 1151 w 110"/>
                <a:gd name="T43" fmla="*/ 1823 h 201"/>
                <a:gd name="T44" fmla="*/ 1123 w 110"/>
                <a:gd name="T45" fmla="*/ 1707 h 201"/>
                <a:gd name="T46" fmla="*/ 1028 w 110"/>
                <a:gd name="T47" fmla="*/ 1573 h 201"/>
                <a:gd name="T48" fmla="*/ 910 w 110"/>
                <a:gd name="T49" fmla="*/ 1323 h 201"/>
                <a:gd name="T50" fmla="*/ 844 w 110"/>
                <a:gd name="T51" fmla="*/ 1295 h 201"/>
                <a:gd name="T52" fmla="*/ 844 w 110"/>
                <a:gd name="T53" fmla="*/ 1207 h 201"/>
                <a:gd name="T54" fmla="*/ 872 w 110"/>
                <a:gd name="T55" fmla="*/ 1052 h 201"/>
                <a:gd name="T56" fmla="*/ 754 w 110"/>
                <a:gd name="T57" fmla="*/ 957 h 201"/>
                <a:gd name="T58" fmla="*/ 754 w 110"/>
                <a:gd name="T59" fmla="*/ 889 h 201"/>
                <a:gd name="T60" fmla="*/ 716 w 110"/>
                <a:gd name="T61" fmla="*/ 889 h 201"/>
                <a:gd name="T62" fmla="*/ 593 w 110"/>
                <a:gd name="T63" fmla="*/ 802 h 201"/>
                <a:gd name="T64" fmla="*/ 619 w 110"/>
                <a:gd name="T65" fmla="*/ 656 h 201"/>
                <a:gd name="T66" fmla="*/ 532 w 110"/>
                <a:gd name="T67" fmla="*/ 656 h 201"/>
                <a:gd name="T68" fmla="*/ 532 w 110"/>
                <a:gd name="T69" fmla="*/ 524 h 201"/>
                <a:gd name="T70" fmla="*/ 503 w 110"/>
                <a:gd name="T71" fmla="*/ 434 h 201"/>
                <a:gd name="T72" fmla="*/ 463 w 110"/>
                <a:gd name="T73" fmla="*/ 524 h 201"/>
                <a:gd name="T74" fmla="*/ 409 w 110"/>
                <a:gd name="T75" fmla="*/ 340 h 201"/>
                <a:gd name="T76" fmla="*/ 118 w 110"/>
                <a:gd name="T77" fmla="*/ 156 h 201"/>
                <a:gd name="T78" fmla="*/ 95 w 110"/>
                <a:gd name="T79" fmla="*/ 118 h 201"/>
                <a:gd name="T80" fmla="*/ 0 w 110"/>
                <a:gd name="T81" fmla="*/ 0 h 201"/>
                <a:gd name="T82" fmla="*/ 0 w 110"/>
                <a:gd name="T83" fmla="*/ 94 h 201"/>
                <a:gd name="T84" fmla="*/ 118 w 110"/>
                <a:gd name="T85" fmla="*/ 156 h 201"/>
                <a:gd name="T86" fmla="*/ 184 w 110"/>
                <a:gd name="T87" fmla="*/ 500 h 201"/>
                <a:gd name="T88" fmla="*/ 409 w 110"/>
                <a:gd name="T89" fmla="*/ 929 h 201"/>
                <a:gd name="T90" fmla="*/ 619 w 110"/>
                <a:gd name="T91" fmla="*/ 1417 h 201"/>
                <a:gd name="T92" fmla="*/ 872 w 110"/>
                <a:gd name="T93" fmla="*/ 1823 h 201"/>
                <a:gd name="T94" fmla="*/ 1005 w 110"/>
                <a:gd name="T95" fmla="*/ 2137 h 201"/>
                <a:gd name="T96" fmla="*/ 1347 w 110"/>
                <a:gd name="T97" fmla="*/ 2686 h 201"/>
                <a:gd name="T98" fmla="*/ 1532 w 110"/>
                <a:gd name="T99" fmla="*/ 3002 h 201"/>
                <a:gd name="T100" fmla="*/ 1811 w 110"/>
                <a:gd name="T101" fmla="*/ 3398 h 201"/>
                <a:gd name="T102" fmla="*/ 2401 w 110"/>
                <a:gd name="T103" fmla="*/ 4761 h 201"/>
                <a:gd name="T104" fmla="*/ 2654 w 110"/>
                <a:gd name="T105" fmla="*/ 5127 h 201"/>
                <a:gd name="T106" fmla="*/ 3408 w 110"/>
                <a:gd name="T107" fmla="*/ 6056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3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2964 w 109"/>
                <a:gd name="T1" fmla="*/ 5549 h 202"/>
                <a:gd name="T2" fmla="*/ 2907 w 109"/>
                <a:gd name="T3" fmla="*/ 5393 h 202"/>
                <a:gd name="T4" fmla="*/ 2714 w 109"/>
                <a:gd name="T5" fmla="*/ 4955 h 202"/>
                <a:gd name="T6" fmla="*/ 2686 w 109"/>
                <a:gd name="T7" fmla="*/ 4860 h 202"/>
                <a:gd name="T8" fmla="*/ 2440 w 109"/>
                <a:gd name="T9" fmla="*/ 4479 h 202"/>
                <a:gd name="T10" fmla="*/ 2318 w 109"/>
                <a:gd name="T11" fmla="*/ 4335 h 202"/>
                <a:gd name="T12" fmla="*/ 2256 w 109"/>
                <a:gd name="T13" fmla="*/ 4110 h 202"/>
                <a:gd name="T14" fmla="*/ 2162 w 109"/>
                <a:gd name="T15" fmla="*/ 3881 h 202"/>
                <a:gd name="T16" fmla="*/ 2096 w 109"/>
                <a:gd name="T17" fmla="*/ 3831 h 202"/>
                <a:gd name="T18" fmla="*/ 2096 w 109"/>
                <a:gd name="T19" fmla="*/ 3696 h 202"/>
                <a:gd name="T20" fmla="*/ 2006 w 109"/>
                <a:gd name="T21" fmla="*/ 3443 h 202"/>
                <a:gd name="T22" fmla="*/ 1891 w 109"/>
                <a:gd name="T23" fmla="*/ 3327 h 202"/>
                <a:gd name="T24" fmla="*/ 1846 w 109"/>
                <a:gd name="T25" fmla="*/ 3192 h 202"/>
                <a:gd name="T26" fmla="*/ 1757 w 109"/>
                <a:gd name="T27" fmla="*/ 3045 h 202"/>
                <a:gd name="T28" fmla="*/ 1707 w 109"/>
                <a:gd name="T29" fmla="*/ 2849 h 202"/>
                <a:gd name="T30" fmla="*/ 1478 w 109"/>
                <a:gd name="T31" fmla="*/ 2638 h 202"/>
                <a:gd name="T32" fmla="*/ 1478 w 109"/>
                <a:gd name="T33" fmla="*/ 2504 h 202"/>
                <a:gd name="T34" fmla="*/ 1417 w 109"/>
                <a:gd name="T35" fmla="*/ 2480 h 202"/>
                <a:gd name="T36" fmla="*/ 1363 w 109"/>
                <a:gd name="T37" fmla="*/ 2385 h 202"/>
                <a:gd name="T38" fmla="*/ 1363 w 109"/>
                <a:gd name="T39" fmla="*/ 2345 h 202"/>
                <a:gd name="T40" fmla="*/ 1323 w 109"/>
                <a:gd name="T41" fmla="*/ 2201 h 202"/>
                <a:gd name="T42" fmla="*/ 1179 w 109"/>
                <a:gd name="T43" fmla="*/ 1910 h 202"/>
                <a:gd name="T44" fmla="*/ 1139 w 109"/>
                <a:gd name="T45" fmla="*/ 1787 h 202"/>
                <a:gd name="T46" fmla="*/ 1023 w 109"/>
                <a:gd name="T47" fmla="*/ 1656 h 202"/>
                <a:gd name="T48" fmla="*/ 889 w 109"/>
                <a:gd name="T49" fmla="*/ 1406 h 202"/>
                <a:gd name="T50" fmla="*/ 802 w 109"/>
                <a:gd name="T51" fmla="*/ 1377 h 202"/>
                <a:gd name="T52" fmla="*/ 802 w 109"/>
                <a:gd name="T53" fmla="*/ 1259 h 202"/>
                <a:gd name="T54" fmla="*/ 839 w 109"/>
                <a:gd name="T55" fmla="*/ 1164 h 202"/>
                <a:gd name="T56" fmla="*/ 773 w 109"/>
                <a:gd name="T57" fmla="*/ 1036 h 202"/>
                <a:gd name="T58" fmla="*/ 773 w 109"/>
                <a:gd name="T59" fmla="*/ 942 h 202"/>
                <a:gd name="T60" fmla="*/ 745 w 109"/>
                <a:gd name="T61" fmla="*/ 913 h 202"/>
                <a:gd name="T62" fmla="*/ 549 w 109"/>
                <a:gd name="T63" fmla="*/ 873 h 202"/>
                <a:gd name="T64" fmla="*/ 549 w 109"/>
                <a:gd name="T65" fmla="*/ 755 h 202"/>
                <a:gd name="T66" fmla="*/ 523 w 109"/>
                <a:gd name="T67" fmla="*/ 717 h 202"/>
                <a:gd name="T68" fmla="*/ 523 w 109"/>
                <a:gd name="T69" fmla="*/ 622 h 202"/>
                <a:gd name="T70" fmla="*/ 500 w 109"/>
                <a:gd name="T71" fmla="*/ 504 h 202"/>
                <a:gd name="T72" fmla="*/ 406 w 109"/>
                <a:gd name="T73" fmla="*/ 622 h 202"/>
                <a:gd name="T74" fmla="*/ 406 w 109"/>
                <a:gd name="T75" fmla="*/ 409 h 202"/>
                <a:gd name="T76" fmla="*/ 118 w 109"/>
                <a:gd name="T77" fmla="*/ 251 h 202"/>
                <a:gd name="T78" fmla="*/ 94 w 109"/>
                <a:gd name="T79" fmla="*/ 225 h 202"/>
                <a:gd name="T80" fmla="*/ 0 w 109"/>
                <a:gd name="T81" fmla="*/ 0 h 202"/>
                <a:gd name="T82" fmla="*/ 0 w 109"/>
                <a:gd name="T83" fmla="*/ 95 h 202"/>
                <a:gd name="T84" fmla="*/ 118 w 109"/>
                <a:gd name="T85" fmla="*/ 251 h 202"/>
                <a:gd name="T86" fmla="*/ 156 w 109"/>
                <a:gd name="T87" fmla="*/ 532 h 202"/>
                <a:gd name="T88" fmla="*/ 406 w 109"/>
                <a:gd name="T89" fmla="*/ 1036 h 202"/>
                <a:gd name="T90" fmla="*/ 618 w 109"/>
                <a:gd name="T91" fmla="*/ 1533 h 202"/>
                <a:gd name="T92" fmla="*/ 839 w 109"/>
                <a:gd name="T93" fmla="*/ 1947 h 202"/>
                <a:gd name="T94" fmla="*/ 957 w 109"/>
                <a:gd name="T95" fmla="*/ 2201 h 202"/>
                <a:gd name="T96" fmla="*/ 1323 w 109"/>
                <a:gd name="T97" fmla="*/ 2795 h 202"/>
                <a:gd name="T98" fmla="*/ 1478 w 109"/>
                <a:gd name="T99" fmla="*/ 3074 h 202"/>
                <a:gd name="T100" fmla="*/ 1757 w 109"/>
                <a:gd name="T101" fmla="*/ 3483 h 202"/>
                <a:gd name="T102" fmla="*/ 2412 w 109"/>
                <a:gd name="T103" fmla="*/ 4889 h 202"/>
                <a:gd name="T104" fmla="*/ 2624 w 109"/>
                <a:gd name="T105" fmla="*/ 5275 h 202"/>
                <a:gd name="T106" fmla="*/ 3341 w 109"/>
                <a:gd name="T107" fmla="*/ 6216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2670 w 97"/>
                <a:gd name="T1" fmla="*/ 4884 h 178"/>
                <a:gd name="T2" fmla="*/ 2580 w 97"/>
                <a:gd name="T3" fmla="*/ 4721 h 178"/>
                <a:gd name="T4" fmla="*/ 2486 w 97"/>
                <a:gd name="T5" fmla="*/ 4352 h 178"/>
                <a:gd name="T6" fmla="*/ 2396 w 97"/>
                <a:gd name="T7" fmla="*/ 4286 h 178"/>
                <a:gd name="T8" fmla="*/ 2174 w 97"/>
                <a:gd name="T9" fmla="*/ 3917 h 178"/>
                <a:gd name="T10" fmla="*/ 2146 w 97"/>
                <a:gd name="T11" fmla="*/ 3782 h 178"/>
                <a:gd name="T12" fmla="*/ 2011 w 97"/>
                <a:gd name="T13" fmla="*/ 3574 h 178"/>
                <a:gd name="T14" fmla="*/ 1922 w 97"/>
                <a:gd name="T15" fmla="*/ 3413 h 178"/>
                <a:gd name="T16" fmla="*/ 1867 w 97"/>
                <a:gd name="T17" fmla="*/ 3344 h 178"/>
                <a:gd name="T18" fmla="*/ 1867 w 97"/>
                <a:gd name="T19" fmla="*/ 3228 h 178"/>
                <a:gd name="T20" fmla="*/ 1778 w 97"/>
                <a:gd name="T21" fmla="*/ 3004 h 178"/>
                <a:gd name="T22" fmla="*/ 1740 w 97"/>
                <a:gd name="T23" fmla="*/ 2938 h 178"/>
                <a:gd name="T24" fmla="*/ 1671 w 97"/>
                <a:gd name="T25" fmla="*/ 2753 h 178"/>
                <a:gd name="T26" fmla="*/ 1556 w 97"/>
                <a:gd name="T27" fmla="*/ 2656 h 178"/>
                <a:gd name="T28" fmla="*/ 1487 w 97"/>
                <a:gd name="T29" fmla="*/ 2472 h 178"/>
                <a:gd name="T30" fmla="*/ 1372 w 97"/>
                <a:gd name="T31" fmla="*/ 2287 h 178"/>
                <a:gd name="T32" fmla="*/ 1343 w 97"/>
                <a:gd name="T33" fmla="*/ 2200 h 178"/>
                <a:gd name="T34" fmla="*/ 1277 w 97"/>
                <a:gd name="T35" fmla="*/ 2131 h 178"/>
                <a:gd name="T36" fmla="*/ 1237 w 97"/>
                <a:gd name="T37" fmla="*/ 2036 h 178"/>
                <a:gd name="T38" fmla="*/ 1237 w 97"/>
                <a:gd name="T39" fmla="*/ 2036 h 178"/>
                <a:gd name="T40" fmla="*/ 1209 w 97"/>
                <a:gd name="T41" fmla="*/ 1880 h 178"/>
                <a:gd name="T42" fmla="*/ 1025 w 97"/>
                <a:gd name="T43" fmla="*/ 1627 h 178"/>
                <a:gd name="T44" fmla="*/ 958 w 97"/>
                <a:gd name="T45" fmla="*/ 1511 h 178"/>
                <a:gd name="T46" fmla="*/ 937 w 97"/>
                <a:gd name="T47" fmla="*/ 1443 h 178"/>
                <a:gd name="T48" fmla="*/ 803 w 97"/>
                <a:gd name="T49" fmla="*/ 1220 h 178"/>
                <a:gd name="T50" fmla="*/ 685 w 97"/>
                <a:gd name="T51" fmla="*/ 1192 h 178"/>
                <a:gd name="T52" fmla="*/ 753 w 97"/>
                <a:gd name="T53" fmla="*/ 1057 h 178"/>
                <a:gd name="T54" fmla="*/ 753 w 97"/>
                <a:gd name="T55" fmla="*/ 939 h 178"/>
                <a:gd name="T56" fmla="*/ 619 w 97"/>
                <a:gd name="T57" fmla="*/ 844 h 178"/>
                <a:gd name="T58" fmla="*/ 685 w 97"/>
                <a:gd name="T59" fmla="*/ 807 h 178"/>
                <a:gd name="T60" fmla="*/ 619 w 97"/>
                <a:gd name="T61" fmla="*/ 783 h 178"/>
                <a:gd name="T62" fmla="*/ 524 w 97"/>
                <a:gd name="T63" fmla="*/ 688 h 178"/>
                <a:gd name="T64" fmla="*/ 524 w 97"/>
                <a:gd name="T65" fmla="*/ 570 h 178"/>
                <a:gd name="T66" fmla="*/ 463 w 97"/>
                <a:gd name="T67" fmla="*/ 570 h 178"/>
                <a:gd name="T68" fmla="*/ 463 w 97"/>
                <a:gd name="T69" fmla="*/ 504 h 178"/>
                <a:gd name="T70" fmla="*/ 434 w 97"/>
                <a:gd name="T71" fmla="*/ 409 h 178"/>
                <a:gd name="T72" fmla="*/ 406 w 97"/>
                <a:gd name="T73" fmla="*/ 504 h 178"/>
                <a:gd name="T74" fmla="*/ 340 w 97"/>
                <a:gd name="T75" fmla="*/ 319 h 178"/>
                <a:gd name="T76" fmla="*/ 94 w 97"/>
                <a:gd name="T77" fmla="*/ 156 h 178"/>
                <a:gd name="T78" fmla="*/ 66 w 97"/>
                <a:gd name="T79" fmla="*/ 118 h 178"/>
                <a:gd name="T80" fmla="*/ 0 w 97"/>
                <a:gd name="T81" fmla="*/ 0 h 178"/>
                <a:gd name="T82" fmla="*/ 0 w 97"/>
                <a:gd name="T83" fmla="*/ 28 h 178"/>
                <a:gd name="T84" fmla="*/ 66 w 97"/>
                <a:gd name="T85" fmla="*/ 156 h 178"/>
                <a:gd name="T86" fmla="*/ 156 w 97"/>
                <a:gd name="T87" fmla="*/ 435 h 178"/>
                <a:gd name="T88" fmla="*/ 340 w 97"/>
                <a:gd name="T89" fmla="*/ 844 h 178"/>
                <a:gd name="T90" fmla="*/ 552 w 97"/>
                <a:gd name="T91" fmla="*/ 1308 h 178"/>
                <a:gd name="T92" fmla="*/ 753 w 97"/>
                <a:gd name="T93" fmla="*/ 1656 h 178"/>
                <a:gd name="T94" fmla="*/ 840 w 97"/>
                <a:gd name="T95" fmla="*/ 1909 h 178"/>
                <a:gd name="T96" fmla="*/ 1121 w 97"/>
                <a:gd name="T97" fmla="*/ 2434 h 178"/>
                <a:gd name="T98" fmla="*/ 1343 w 97"/>
                <a:gd name="T99" fmla="*/ 2684 h 178"/>
                <a:gd name="T100" fmla="*/ 1527 w 97"/>
                <a:gd name="T101" fmla="*/ 3070 h 178"/>
                <a:gd name="T102" fmla="*/ 2146 w 97"/>
                <a:gd name="T103" fmla="*/ 4314 h 178"/>
                <a:gd name="T104" fmla="*/ 2302 w 97"/>
                <a:gd name="T105" fmla="*/ 4631 h 178"/>
                <a:gd name="T106" fmla="*/ 2986 w 97"/>
                <a:gd name="T107" fmla="*/ 550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5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500 w 117"/>
                <a:gd name="T1" fmla="*/ 5282 h 190"/>
                <a:gd name="T2" fmla="*/ 590 w 117"/>
                <a:gd name="T3" fmla="*/ 5077 h 190"/>
                <a:gd name="T4" fmla="*/ 868 w 117"/>
                <a:gd name="T5" fmla="*/ 4758 h 190"/>
                <a:gd name="T6" fmla="*/ 929 w 117"/>
                <a:gd name="T7" fmla="*/ 4643 h 190"/>
                <a:gd name="T8" fmla="*/ 1179 w 117"/>
                <a:gd name="T9" fmla="*/ 4237 h 190"/>
                <a:gd name="T10" fmla="*/ 1236 w 117"/>
                <a:gd name="T11" fmla="*/ 4143 h 190"/>
                <a:gd name="T12" fmla="*/ 1392 w 117"/>
                <a:gd name="T13" fmla="*/ 3893 h 190"/>
                <a:gd name="T14" fmla="*/ 1458 w 117"/>
                <a:gd name="T15" fmla="*/ 3737 h 190"/>
                <a:gd name="T16" fmla="*/ 1524 w 117"/>
                <a:gd name="T17" fmla="*/ 3619 h 190"/>
                <a:gd name="T18" fmla="*/ 1642 w 117"/>
                <a:gd name="T19" fmla="*/ 3591 h 190"/>
                <a:gd name="T20" fmla="*/ 1757 w 117"/>
                <a:gd name="T21" fmla="*/ 3398 h 190"/>
                <a:gd name="T22" fmla="*/ 1826 w 117"/>
                <a:gd name="T23" fmla="*/ 3275 h 190"/>
                <a:gd name="T24" fmla="*/ 1913 w 117"/>
                <a:gd name="T25" fmla="*/ 3157 h 190"/>
                <a:gd name="T26" fmla="*/ 1953 w 117"/>
                <a:gd name="T27" fmla="*/ 3002 h 190"/>
                <a:gd name="T28" fmla="*/ 2097 w 117"/>
                <a:gd name="T29" fmla="*/ 2818 h 190"/>
                <a:gd name="T30" fmla="*/ 2191 w 117"/>
                <a:gd name="T31" fmla="*/ 2596 h 190"/>
                <a:gd name="T32" fmla="*/ 2298 w 117"/>
                <a:gd name="T33" fmla="*/ 2502 h 190"/>
                <a:gd name="T34" fmla="*/ 2298 w 117"/>
                <a:gd name="T35" fmla="*/ 2412 h 190"/>
                <a:gd name="T36" fmla="*/ 2347 w 117"/>
                <a:gd name="T37" fmla="*/ 2346 h 190"/>
                <a:gd name="T38" fmla="*/ 2444 w 117"/>
                <a:gd name="T39" fmla="*/ 2346 h 190"/>
                <a:gd name="T40" fmla="*/ 2482 w 117"/>
                <a:gd name="T41" fmla="*/ 2162 h 190"/>
                <a:gd name="T42" fmla="*/ 2637 w 117"/>
                <a:gd name="T43" fmla="*/ 1952 h 190"/>
                <a:gd name="T44" fmla="*/ 2732 w 117"/>
                <a:gd name="T45" fmla="*/ 1757 h 190"/>
                <a:gd name="T46" fmla="*/ 2755 w 117"/>
                <a:gd name="T47" fmla="*/ 1707 h 190"/>
                <a:gd name="T48" fmla="*/ 2916 w 117"/>
                <a:gd name="T49" fmla="*/ 1457 h 190"/>
                <a:gd name="T50" fmla="*/ 2878 w 117"/>
                <a:gd name="T51" fmla="*/ 1323 h 190"/>
                <a:gd name="T52" fmla="*/ 3005 w 117"/>
                <a:gd name="T53" fmla="*/ 1294 h 190"/>
                <a:gd name="T54" fmla="*/ 3121 w 117"/>
                <a:gd name="T55" fmla="*/ 1273 h 190"/>
                <a:gd name="T56" fmla="*/ 3166 w 117"/>
                <a:gd name="T57" fmla="*/ 1139 h 190"/>
                <a:gd name="T58" fmla="*/ 3255 w 117"/>
                <a:gd name="T59" fmla="*/ 1139 h 190"/>
                <a:gd name="T60" fmla="*/ 3255 w 117"/>
                <a:gd name="T61" fmla="*/ 1089 h 190"/>
                <a:gd name="T62" fmla="*/ 3255 w 117"/>
                <a:gd name="T63" fmla="*/ 929 h 190"/>
                <a:gd name="T64" fmla="*/ 3305 w 117"/>
                <a:gd name="T65" fmla="*/ 868 h 190"/>
                <a:gd name="T66" fmla="*/ 3305 w 117"/>
                <a:gd name="T67" fmla="*/ 802 h 190"/>
                <a:gd name="T68" fmla="*/ 3399 w 117"/>
                <a:gd name="T69" fmla="*/ 773 h 190"/>
                <a:gd name="T70" fmla="*/ 3439 w 117"/>
                <a:gd name="T71" fmla="*/ 684 h 190"/>
                <a:gd name="T72" fmla="*/ 3373 w 117"/>
                <a:gd name="T73" fmla="*/ 655 h 190"/>
                <a:gd name="T74" fmla="*/ 3505 w 117"/>
                <a:gd name="T75" fmla="*/ 523 h 190"/>
                <a:gd name="T76" fmla="*/ 3505 w 117"/>
                <a:gd name="T77" fmla="*/ 250 h 190"/>
                <a:gd name="T78" fmla="*/ 3534 w 117"/>
                <a:gd name="T79" fmla="*/ 222 h 190"/>
                <a:gd name="T80" fmla="*/ 3623 w 117"/>
                <a:gd name="T81" fmla="*/ 0 h 190"/>
                <a:gd name="T82" fmla="*/ 3534 w 117"/>
                <a:gd name="T83" fmla="*/ 28 h 190"/>
                <a:gd name="T84" fmla="*/ 3505 w 117"/>
                <a:gd name="T85" fmla="*/ 250 h 190"/>
                <a:gd name="T86" fmla="*/ 3284 w 117"/>
                <a:gd name="T87" fmla="*/ 406 h 190"/>
                <a:gd name="T88" fmla="*/ 3005 w 117"/>
                <a:gd name="T89" fmla="*/ 802 h 190"/>
                <a:gd name="T90" fmla="*/ 2694 w 117"/>
                <a:gd name="T91" fmla="*/ 1273 h 190"/>
                <a:gd name="T92" fmla="*/ 2482 w 117"/>
                <a:gd name="T93" fmla="*/ 1662 h 190"/>
                <a:gd name="T94" fmla="*/ 2298 w 117"/>
                <a:gd name="T95" fmla="*/ 1952 h 190"/>
                <a:gd name="T96" fmla="*/ 1953 w 117"/>
                <a:gd name="T97" fmla="*/ 2502 h 190"/>
                <a:gd name="T98" fmla="*/ 1826 w 117"/>
                <a:gd name="T99" fmla="*/ 2818 h 190"/>
                <a:gd name="T100" fmla="*/ 1642 w 117"/>
                <a:gd name="T101" fmla="*/ 3214 h 190"/>
                <a:gd name="T102" fmla="*/ 774 w 117"/>
                <a:gd name="T103" fmla="*/ 4421 h 190"/>
                <a:gd name="T104" fmla="*/ 590 w 117"/>
                <a:gd name="T105" fmla="*/ 4758 h 190"/>
                <a:gd name="T106" fmla="*/ 118 w 117"/>
                <a:gd name="T107" fmla="*/ 58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6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503 w 116"/>
                <a:gd name="T1" fmla="*/ 5305 h 190"/>
                <a:gd name="T2" fmla="*/ 569 w 116"/>
                <a:gd name="T3" fmla="*/ 5121 h 190"/>
                <a:gd name="T4" fmla="*/ 843 w 116"/>
                <a:gd name="T5" fmla="*/ 4802 h 190"/>
                <a:gd name="T6" fmla="*/ 938 w 116"/>
                <a:gd name="T7" fmla="*/ 4674 h 190"/>
                <a:gd name="T8" fmla="*/ 1122 w 116"/>
                <a:gd name="T9" fmla="*/ 4277 h 190"/>
                <a:gd name="T10" fmla="*/ 1212 w 116"/>
                <a:gd name="T11" fmla="*/ 4183 h 190"/>
                <a:gd name="T12" fmla="*/ 1372 w 116"/>
                <a:gd name="T13" fmla="*/ 3958 h 190"/>
                <a:gd name="T14" fmla="*/ 1462 w 116"/>
                <a:gd name="T15" fmla="*/ 3774 h 190"/>
                <a:gd name="T16" fmla="*/ 1490 w 116"/>
                <a:gd name="T17" fmla="*/ 3642 h 190"/>
                <a:gd name="T18" fmla="*/ 1578 w 116"/>
                <a:gd name="T19" fmla="*/ 3592 h 190"/>
                <a:gd name="T20" fmla="*/ 1741 w 116"/>
                <a:gd name="T21" fmla="*/ 3429 h 190"/>
                <a:gd name="T22" fmla="*/ 1831 w 116"/>
                <a:gd name="T23" fmla="*/ 3301 h 190"/>
                <a:gd name="T24" fmla="*/ 1897 w 116"/>
                <a:gd name="T25" fmla="*/ 3183 h 190"/>
                <a:gd name="T26" fmla="*/ 1963 w 116"/>
                <a:gd name="T27" fmla="*/ 2994 h 190"/>
                <a:gd name="T28" fmla="*/ 2053 w 116"/>
                <a:gd name="T29" fmla="*/ 2836 h 190"/>
                <a:gd name="T30" fmla="*/ 2175 w 116"/>
                <a:gd name="T31" fmla="*/ 2585 h 190"/>
                <a:gd name="T32" fmla="*/ 2265 w 116"/>
                <a:gd name="T33" fmla="*/ 2519 h 190"/>
                <a:gd name="T34" fmla="*/ 2265 w 116"/>
                <a:gd name="T35" fmla="*/ 2429 h 190"/>
                <a:gd name="T36" fmla="*/ 2372 w 116"/>
                <a:gd name="T37" fmla="*/ 2311 h 190"/>
                <a:gd name="T38" fmla="*/ 2400 w 116"/>
                <a:gd name="T39" fmla="*/ 2311 h 190"/>
                <a:gd name="T40" fmla="*/ 2428 w 116"/>
                <a:gd name="T41" fmla="*/ 2179 h 190"/>
                <a:gd name="T42" fmla="*/ 2650 w 116"/>
                <a:gd name="T43" fmla="*/ 1966 h 190"/>
                <a:gd name="T44" fmla="*/ 2716 w 116"/>
                <a:gd name="T45" fmla="*/ 1782 h 190"/>
                <a:gd name="T46" fmla="*/ 2768 w 116"/>
                <a:gd name="T47" fmla="*/ 1713 h 190"/>
                <a:gd name="T48" fmla="*/ 2901 w 116"/>
                <a:gd name="T49" fmla="*/ 1442 h 190"/>
                <a:gd name="T50" fmla="*/ 2834 w 116"/>
                <a:gd name="T51" fmla="*/ 1347 h 190"/>
                <a:gd name="T52" fmla="*/ 2953 w 116"/>
                <a:gd name="T53" fmla="*/ 1307 h 190"/>
                <a:gd name="T54" fmla="*/ 3108 w 116"/>
                <a:gd name="T55" fmla="*/ 1257 h 190"/>
                <a:gd name="T56" fmla="*/ 3175 w 116"/>
                <a:gd name="T57" fmla="*/ 1123 h 190"/>
                <a:gd name="T58" fmla="*/ 3203 w 116"/>
                <a:gd name="T59" fmla="*/ 1123 h 190"/>
                <a:gd name="T60" fmla="*/ 3203 w 116"/>
                <a:gd name="T61" fmla="*/ 1094 h 190"/>
                <a:gd name="T62" fmla="*/ 3203 w 116"/>
                <a:gd name="T63" fmla="*/ 938 h 190"/>
                <a:gd name="T64" fmla="*/ 3297 w 116"/>
                <a:gd name="T65" fmla="*/ 844 h 190"/>
                <a:gd name="T66" fmla="*/ 3297 w 116"/>
                <a:gd name="T67" fmla="*/ 803 h 190"/>
                <a:gd name="T68" fmla="*/ 3359 w 116"/>
                <a:gd name="T69" fmla="*/ 775 h 190"/>
                <a:gd name="T70" fmla="*/ 3425 w 116"/>
                <a:gd name="T71" fmla="*/ 688 h 190"/>
                <a:gd name="T72" fmla="*/ 3338 w 116"/>
                <a:gd name="T73" fmla="*/ 591 h 190"/>
                <a:gd name="T74" fmla="*/ 3453 w 116"/>
                <a:gd name="T75" fmla="*/ 532 h 190"/>
                <a:gd name="T76" fmla="*/ 3453 w 116"/>
                <a:gd name="T77" fmla="*/ 250 h 190"/>
                <a:gd name="T78" fmla="*/ 3519 w 116"/>
                <a:gd name="T79" fmla="*/ 156 h 190"/>
                <a:gd name="T80" fmla="*/ 3609 w 116"/>
                <a:gd name="T81" fmla="*/ 0 h 190"/>
                <a:gd name="T82" fmla="*/ 3519 w 116"/>
                <a:gd name="T83" fmla="*/ 28 h 190"/>
                <a:gd name="T84" fmla="*/ 3453 w 116"/>
                <a:gd name="T85" fmla="*/ 250 h 190"/>
                <a:gd name="T86" fmla="*/ 3241 w 116"/>
                <a:gd name="T87" fmla="*/ 409 h 190"/>
                <a:gd name="T88" fmla="*/ 2953 w 116"/>
                <a:gd name="T89" fmla="*/ 803 h 190"/>
                <a:gd name="T90" fmla="*/ 2679 w 116"/>
                <a:gd name="T91" fmla="*/ 1257 h 190"/>
                <a:gd name="T92" fmla="*/ 2428 w 116"/>
                <a:gd name="T93" fmla="*/ 1647 h 190"/>
                <a:gd name="T94" fmla="*/ 2265 w 116"/>
                <a:gd name="T95" fmla="*/ 1966 h 190"/>
                <a:gd name="T96" fmla="*/ 1963 w 116"/>
                <a:gd name="T97" fmla="*/ 2519 h 190"/>
                <a:gd name="T98" fmla="*/ 1781 w 116"/>
                <a:gd name="T99" fmla="*/ 2836 h 190"/>
                <a:gd name="T100" fmla="*/ 1578 w 116"/>
                <a:gd name="T101" fmla="*/ 3245 h 190"/>
                <a:gd name="T102" fmla="*/ 775 w 116"/>
                <a:gd name="T103" fmla="*/ 4433 h 190"/>
                <a:gd name="T104" fmla="*/ 569 w 116"/>
                <a:gd name="T105" fmla="*/ 4802 h 190"/>
                <a:gd name="T106" fmla="*/ 118 w 116"/>
                <a:gd name="T107" fmla="*/ 589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7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523 w 115"/>
                <a:gd name="T1" fmla="*/ 5167 h 187"/>
                <a:gd name="T2" fmla="*/ 589 w 115"/>
                <a:gd name="T3" fmla="*/ 4983 h 187"/>
                <a:gd name="T4" fmla="*/ 888 w 115"/>
                <a:gd name="T5" fmla="*/ 4693 h 187"/>
                <a:gd name="T6" fmla="*/ 954 w 115"/>
                <a:gd name="T7" fmla="*/ 4577 h 187"/>
                <a:gd name="T8" fmla="*/ 1110 w 115"/>
                <a:gd name="T9" fmla="*/ 4172 h 187"/>
                <a:gd name="T10" fmla="*/ 1204 w 115"/>
                <a:gd name="T11" fmla="*/ 4054 h 187"/>
                <a:gd name="T12" fmla="*/ 1360 w 115"/>
                <a:gd name="T13" fmla="*/ 3870 h 187"/>
                <a:gd name="T14" fmla="*/ 1454 w 115"/>
                <a:gd name="T15" fmla="*/ 3688 h 187"/>
                <a:gd name="T16" fmla="*/ 1478 w 115"/>
                <a:gd name="T17" fmla="*/ 3554 h 187"/>
                <a:gd name="T18" fmla="*/ 1572 w 115"/>
                <a:gd name="T19" fmla="*/ 3526 h 187"/>
                <a:gd name="T20" fmla="*/ 1727 w 115"/>
                <a:gd name="T21" fmla="*/ 3280 h 187"/>
                <a:gd name="T22" fmla="*/ 1822 w 115"/>
                <a:gd name="T23" fmla="*/ 3186 h 187"/>
                <a:gd name="T24" fmla="*/ 1883 w 115"/>
                <a:gd name="T25" fmla="*/ 3054 h 187"/>
                <a:gd name="T26" fmla="*/ 1911 w 115"/>
                <a:gd name="T27" fmla="*/ 2915 h 187"/>
                <a:gd name="T28" fmla="*/ 2093 w 115"/>
                <a:gd name="T29" fmla="*/ 2752 h 187"/>
                <a:gd name="T30" fmla="*/ 2161 w 115"/>
                <a:gd name="T31" fmla="*/ 2502 h 187"/>
                <a:gd name="T32" fmla="*/ 2248 w 115"/>
                <a:gd name="T33" fmla="*/ 2413 h 187"/>
                <a:gd name="T34" fmla="*/ 2248 w 115"/>
                <a:gd name="T35" fmla="*/ 2346 h 187"/>
                <a:gd name="T36" fmla="*/ 2342 w 115"/>
                <a:gd name="T37" fmla="*/ 2318 h 187"/>
                <a:gd name="T38" fmla="*/ 2342 w 115"/>
                <a:gd name="T39" fmla="*/ 2257 h 187"/>
                <a:gd name="T40" fmla="*/ 2432 w 115"/>
                <a:gd name="T41" fmla="*/ 2137 h 187"/>
                <a:gd name="T42" fmla="*/ 2616 w 115"/>
                <a:gd name="T43" fmla="*/ 1851 h 187"/>
                <a:gd name="T44" fmla="*/ 2653 w 115"/>
                <a:gd name="T45" fmla="*/ 1729 h 187"/>
                <a:gd name="T46" fmla="*/ 2682 w 115"/>
                <a:gd name="T47" fmla="*/ 1613 h 187"/>
                <a:gd name="T48" fmla="*/ 2837 w 115"/>
                <a:gd name="T49" fmla="*/ 1417 h 187"/>
                <a:gd name="T50" fmla="*/ 2837 w 115"/>
                <a:gd name="T51" fmla="*/ 1295 h 187"/>
                <a:gd name="T52" fmla="*/ 2932 w 115"/>
                <a:gd name="T53" fmla="*/ 1273 h 187"/>
                <a:gd name="T54" fmla="*/ 3049 w 115"/>
                <a:gd name="T55" fmla="*/ 1207 h 187"/>
                <a:gd name="T56" fmla="*/ 3087 w 115"/>
                <a:gd name="T57" fmla="*/ 1090 h 187"/>
                <a:gd name="T58" fmla="*/ 3144 w 115"/>
                <a:gd name="T59" fmla="*/ 1090 h 187"/>
                <a:gd name="T60" fmla="*/ 3144 w 115"/>
                <a:gd name="T61" fmla="*/ 1023 h 187"/>
                <a:gd name="T62" fmla="*/ 3144 w 115"/>
                <a:gd name="T63" fmla="*/ 889 h 187"/>
                <a:gd name="T64" fmla="*/ 3231 w 115"/>
                <a:gd name="T65" fmla="*/ 802 h 187"/>
                <a:gd name="T66" fmla="*/ 3231 w 115"/>
                <a:gd name="T67" fmla="*/ 774 h 187"/>
                <a:gd name="T68" fmla="*/ 3337 w 115"/>
                <a:gd name="T69" fmla="*/ 745 h 187"/>
                <a:gd name="T70" fmla="*/ 3365 w 115"/>
                <a:gd name="T71" fmla="*/ 656 h 187"/>
                <a:gd name="T72" fmla="*/ 3299 w 115"/>
                <a:gd name="T73" fmla="*/ 656 h 187"/>
                <a:gd name="T74" fmla="*/ 3426 w 115"/>
                <a:gd name="T75" fmla="*/ 500 h 187"/>
                <a:gd name="T76" fmla="*/ 3426 w 115"/>
                <a:gd name="T77" fmla="*/ 250 h 187"/>
                <a:gd name="T78" fmla="*/ 3455 w 115"/>
                <a:gd name="T79" fmla="*/ 156 h 187"/>
                <a:gd name="T80" fmla="*/ 3549 w 115"/>
                <a:gd name="T81" fmla="*/ 0 h 187"/>
                <a:gd name="T82" fmla="*/ 3455 w 115"/>
                <a:gd name="T83" fmla="*/ 28 h 187"/>
                <a:gd name="T84" fmla="*/ 3426 w 115"/>
                <a:gd name="T85" fmla="*/ 222 h 187"/>
                <a:gd name="T86" fmla="*/ 3181 w 115"/>
                <a:gd name="T87" fmla="*/ 406 h 187"/>
                <a:gd name="T88" fmla="*/ 2932 w 115"/>
                <a:gd name="T89" fmla="*/ 774 h 187"/>
                <a:gd name="T90" fmla="*/ 2616 w 115"/>
                <a:gd name="T91" fmla="*/ 1207 h 187"/>
                <a:gd name="T92" fmla="*/ 2371 w 115"/>
                <a:gd name="T93" fmla="*/ 1573 h 187"/>
                <a:gd name="T94" fmla="*/ 2248 w 115"/>
                <a:gd name="T95" fmla="*/ 1851 h 187"/>
                <a:gd name="T96" fmla="*/ 1911 w 115"/>
                <a:gd name="T97" fmla="*/ 2413 h 187"/>
                <a:gd name="T98" fmla="*/ 1756 w 115"/>
                <a:gd name="T99" fmla="*/ 2752 h 187"/>
                <a:gd name="T100" fmla="*/ 1572 w 115"/>
                <a:gd name="T101" fmla="*/ 3160 h 187"/>
                <a:gd name="T102" fmla="*/ 773 w 115"/>
                <a:gd name="T103" fmla="*/ 4365 h 187"/>
                <a:gd name="T104" fmla="*/ 589 w 115"/>
                <a:gd name="T105" fmla="*/ 4693 h 187"/>
                <a:gd name="T106" fmla="*/ 156 w 115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8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9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463 w 113"/>
                <a:gd name="T1" fmla="*/ 5193 h 188"/>
                <a:gd name="T2" fmla="*/ 569 w 113"/>
                <a:gd name="T3" fmla="*/ 5002 h 188"/>
                <a:gd name="T4" fmla="*/ 844 w 113"/>
                <a:gd name="T5" fmla="*/ 4702 h 188"/>
                <a:gd name="T6" fmla="*/ 938 w 113"/>
                <a:gd name="T7" fmla="*/ 4612 h 188"/>
                <a:gd name="T8" fmla="*/ 1094 w 113"/>
                <a:gd name="T9" fmla="*/ 4199 h 188"/>
                <a:gd name="T10" fmla="*/ 1151 w 113"/>
                <a:gd name="T11" fmla="*/ 4043 h 188"/>
                <a:gd name="T12" fmla="*/ 1344 w 113"/>
                <a:gd name="T13" fmla="*/ 3887 h 188"/>
                <a:gd name="T14" fmla="*/ 1396 w 113"/>
                <a:gd name="T15" fmla="*/ 3675 h 188"/>
                <a:gd name="T16" fmla="*/ 1463 w 113"/>
                <a:gd name="T17" fmla="*/ 3580 h 188"/>
                <a:gd name="T18" fmla="*/ 1529 w 113"/>
                <a:gd name="T19" fmla="*/ 3519 h 188"/>
                <a:gd name="T20" fmla="*/ 1687 w 113"/>
                <a:gd name="T21" fmla="*/ 3358 h 188"/>
                <a:gd name="T22" fmla="*/ 1782 w 113"/>
                <a:gd name="T23" fmla="*/ 3202 h 188"/>
                <a:gd name="T24" fmla="*/ 1876 w 113"/>
                <a:gd name="T25" fmla="*/ 3106 h 188"/>
                <a:gd name="T26" fmla="*/ 1897 w 113"/>
                <a:gd name="T27" fmla="*/ 2950 h 188"/>
                <a:gd name="T28" fmla="*/ 2032 w 113"/>
                <a:gd name="T29" fmla="*/ 2740 h 188"/>
                <a:gd name="T30" fmla="*/ 2150 w 113"/>
                <a:gd name="T31" fmla="*/ 2555 h 188"/>
                <a:gd name="T32" fmla="*/ 2216 w 113"/>
                <a:gd name="T33" fmla="*/ 2425 h 188"/>
                <a:gd name="T34" fmla="*/ 2216 w 113"/>
                <a:gd name="T35" fmla="*/ 2331 h 188"/>
                <a:gd name="T36" fmla="*/ 2306 w 113"/>
                <a:gd name="T37" fmla="*/ 2303 h 188"/>
                <a:gd name="T38" fmla="*/ 2306 w 113"/>
                <a:gd name="T39" fmla="*/ 2265 h 188"/>
                <a:gd name="T40" fmla="*/ 2401 w 113"/>
                <a:gd name="T41" fmla="*/ 2175 h 188"/>
                <a:gd name="T42" fmla="*/ 2585 w 113"/>
                <a:gd name="T43" fmla="*/ 1868 h 188"/>
                <a:gd name="T44" fmla="*/ 2613 w 113"/>
                <a:gd name="T45" fmla="*/ 1778 h 188"/>
                <a:gd name="T46" fmla="*/ 2679 w 113"/>
                <a:gd name="T47" fmla="*/ 1712 h 188"/>
                <a:gd name="T48" fmla="*/ 2835 w 113"/>
                <a:gd name="T49" fmla="*/ 1393 h 188"/>
                <a:gd name="T50" fmla="*/ 2809 w 113"/>
                <a:gd name="T51" fmla="*/ 1344 h 188"/>
                <a:gd name="T52" fmla="*/ 2864 w 113"/>
                <a:gd name="T53" fmla="*/ 1306 h 188"/>
                <a:gd name="T54" fmla="*/ 3020 w 113"/>
                <a:gd name="T55" fmla="*/ 1209 h 188"/>
                <a:gd name="T56" fmla="*/ 3088 w 113"/>
                <a:gd name="T57" fmla="*/ 1093 h 188"/>
                <a:gd name="T58" fmla="*/ 3114 w 113"/>
                <a:gd name="T59" fmla="*/ 1093 h 188"/>
                <a:gd name="T60" fmla="*/ 3114 w 113"/>
                <a:gd name="T61" fmla="*/ 1053 h 188"/>
                <a:gd name="T62" fmla="*/ 3114 w 113"/>
                <a:gd name="T63" fmla="*/ 938 h 188"/>
                <a:gd name="T64" fmla="*/ 3204 w 113"/>
                <a:gd name="T65" fmla="*/ 803 h 188"/>
                <a:gd name="T66" fmla="*/ 3204 w 113"/>
                <a:gd name="T67" fmla="*/ 775 h 188"/>
                <a:gd name="T68" fmla="*/ 3273 w 113"/>
                <a:gd name="T69" fmla="*/ 713 h 188"/>
                <a:gd name="T70" fmla="*/ 3339 w 113"/>
                <a:gd name="T71" fmla="*/ 659 h 188"/>
                <a:gd name="T72" fmla="*/ 3244 w 113"/>
                <a:gd name="T73" fmla="*/ 659 h 188"/>
                <a:gd name="T74" fmla="*/ 3405 w 113"/>
                <a:gd name="T75" fmla="*/ 524 h 188"/>
                <a:gd name="T76" fmla="*/ 3405 w 113"/>
                <a:gd name="T77" fmla="*/ 250 h 188"/>
                <a:gd name="T78" fmla="*/ 3428 w 113"/>
                <a:gd name="T79" fmla="*/ 156 h 188"/>
                <a:gd name="T80" fmla="*/ 3523 w 113"/>
                <a:gd name="T81" fmla="*/ 0 h 188"/>
                <a:gd name="T82" fmla="*/ 3428 w 113"/>
                <a:gd name="T83" fmla="*/ 66 h 188"/>
                <a:gd name="T84" fmla="*/ 3405 w 113"/>
                <a:gd name="T85" fmla="*/ 184 h 188"/>
                <a:gd name="T86" fmla="*/ 3154 w 113"/>
                <a:gd name="T87" fmla="*/ 406 h 188"/>
                <a:gd name="T88" fmla="*/ 2864 w 113"/>
                <a:gd name="T89" fmla="*/ 775 h 188"/>
                <a:gd name="T90" fmla="*/ 2585 w 113"/>
                <a:gd name="T91" fmla="*/ 1209 h 188"/>
                <a:gd name="T92" fmla="*/ 2334 w 113"/>
                <a:gd name="T93" fmla="*/ 1578 h 188"/>
                <a:gd name="T94" fmla="*/ 2216 w 113"/>
                <a:gd name="T95" fmla="*/ 1868 h 188"/>
                <a:gd name="T96" fmla="*/ 1897 w 113"/>
                <a:gd name="T97" fmla="*/ 2425 h 188"/>
                <a:gd name="T98" fmla="*/ 1741 w 113"/>
                <a:gd name="T99" fmla="*/ 2740 h 188"/>
                <a:gd name="T100" fmla="*/ 1529 w 113"/>
                <a:gd name="T101" fmla="*/ 3174 h 188"/>
                <a:gd name="T102" fmla="*/ 714 w 113"/>
                <a:gd name="T103" fmla="*/ 4383 h 188"/>
                <a:gd name="T104" fmla="*/ 569 w 113"/>
                <a:gd name="T105" fmla="*/ 4702 h 188"/>
                <a:gd name="T106" fmla="*/ 118 w 113"/>
                <a:gd name="T107" fmla="*/ 575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0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435 w 113"/>
                <a:gd name="T1" fmla="*/ 5127 h 187"/>
                <a:gd name="T2" fmla="*/ 591 w 113"/>
                <a:gd name="T3" fmla="*/ 4983 h 187"/>
                <a:gd name="T4" fmla="*/ 844 w 113"/>
                <a:gd name="T5" fmla="*/ 4643 h 187"/>
                <a:gd name="T6" fmla="*/ 872 w 113"/>
                <a:gd name="T7" fmla="*/ 4511 h 187"/>
                <a:gd name="T8" fmla="*/ 1122 w 113"/>
                <a:gd name="T9" fmla="*/ 4172 h 187"/>
                <a:gd name="T10" fmla="*/ 1151 w 113"/>
                <a:gd name="T11" fmla="*/ 4054 h 187"/>
                <a:gd name="T12" fmla="*/ 1344 w 113"/>
                <a:gd name="T13" fmla="*/ 3832 h 187"/>
                <a:gd name="T14" fmla="*/ 1441 w 113"/>
                <a:gd name="T15" fmla="*/ 3648 h 187"/>
                <a:gd name="T16" fmla="*/ 1441 w 113"/>
                <a:gd name="T17" fmla="*/ 3526 h 187"/>
                <a:gd name="T18" fmla="*/ 1529 w 113"/>
                <a:gd name="T19" fmla="*/ 3436 h 187"/>
                <a:gd name="T20" fmla="*/ 1687 w 113"/>
                <a:gd name="T21" fmla="*/ 3280 h 187"/>
                <a:gd name="T22" fmla="*/ 1741 w 113"/>
                <a:gd name="T23" fmla="*/ 3186 h 187"/>
                <a:gd name="T24" fmla="*/ 1876 w 113"/>
                <a:gd name="T25" fmla="*/ 3030 h 187"/>
                <a:gd name="T26" fmla="*/ 1926 w 113"/>
                <a:gd name="T27" fmla="*/ 2915 h 187"/>
                <a:gd name="T28" fmla="*/ 2032 w 113"/>
                <a:gd name="T29" fmla="*/ 2752 h 187"/>
                <a:gd name="T30" fmla="*/ 2150 w 113"/>
                <a:gd name="T31" fmla="*/ 2502 h 187"/>
                <a:gd name="T32" fmla="*/ 2179 w 113"/>
                <a:gd name="T33" fmla="*/ 2441 h 187"/>
                <a:gd name="T34" fmla="*/ 2266 w 113"/>
                <a:gd name="T35" fmla="*/ 2346 h 187"/>
                <a:gd name="T36" fmla="*/ 2306 w 113"/>
                <a:gd name="T37" fmla="*/ 2231 h 187"/>
                <a:gd name="T38" fmla="*/ 2334 w 113"/>
                <a:gd name="T39" fmla="*/ 2231 h 187"/>
                <a:gd name="T40" fmla="*/ 2372 w 113"/>
                <a:gd name="T41" fmla="*/ 2137 h 187"/>
                <a:gd name="T42" fmla="*/ 2557 w 113"/>
                <a:gd name="T43" fmla="*/ 1825 h 187"/>
                <a:gd name="T44" fmla="*/ 2679 w 113"/>
                <a:gd name="T45" fmla="*/ 1729 h 187"/>
                <a:gd name="T46" fmla="*/ 2720 w 113"/>
                <a:gd name="T47" fmla="*/ 1613 h 187"/>
                <a:gd name="T48" fmla="*/ 2835 w 113"/>
                <a:gd name="T49" fmla="*/ 1391 h 187"/>
                <a:gd name="T50" fmla="*/ 2769 w 113"/>
                <a:gd name="T51" fmla="*/ 1295 h 187"/>
                <a:gd name="T52" fmla="*/ 2904 w 113"/>
                <a:gd name="T53" fmla="*/ 1273 h 187"/>
                <a:gd name="T54" fmla="*/ 2991 w 113"/>
                <a:gd name="T55" fmla="*/ 1207 h 187"/>
                <a:gd name="T56" fmla="*/ 3088 w 113"/>
                <a:gd name="T57" fmla="*/ 1090 h 187"/>
                <a:gd name="T58" fmla="*/ 3114 w 113"/>
                <a:gd name="T59" fmla="*/ 1090 h 187"/>
                <a:gd name="T60" fmla="*/ 3114 w 113"/>
                <a:gd name="T61" fmla="*/ 983 h 187"/>
                <a:gd name="T62" fmla="*/ 3114 w 113"/>
                <a:gd name="T63" fmla="*/ 889 h 187"/>
                <a:gd name="T64" fmla="*/ 3244 w 113"/>
                <a:gd name="T65" fmla="*/ 802 h 187"/>
                <a:gd name="T66" fmla="*/ 3244 w 113"/>
                <a:gd name="T67" fmla="*/ 774 h 187"/>
                <a:gd name="T68" fmla="*/ 3273 w 113"/>
                <a:gd name="T69" fmla="*/ 745 h 187"/>
                <a:gd name="T70" fmla="*/ 3367 w 113"/>
                <a:gd name="T71" fmla="*/ 618 h 187"/>
                <a:gd name="T72" fmla="*/ 3244 w 113"/>
                <a:gd name="T73" fmla="*/ 549 h 187"/>
                <a:gd name="T74" fmla="*/ 3367 w 113"/>
                <a:gd name="T75" fmla="*/ 500 h 187"/>
                <a:gd name="T76" fmla="*/ 3405 w 113"/>
                <a:gd name="T77" fmla="*/ 156 h 187"/>
                <a:gd name="T78" fmla="*/ 3405 w 113"/>
                <a:gd name="T79" fmla="*/ 118 h 187"/>
                <a:gd name="T80" fmla="*/ 3523 w 113"/>
                <a:gd name="T81" fmla="*/ 0 h 187"/>
                <a:gd name="T82" fmla="*/ 3405 w 113"/>
                <a:gd name="T83" fmla="*/ 0 h 187"/>
                <a:gd name="T84" fmla="*/ 3367 w 113"/>
                <a:gd name="T85" fmla="*/ 156 h 187"/>
                <a:gd name="T86" fmla="*/ 3154 w 113"/>
                <a:gd name="T87" fmla="*/ 368 h 187"/>
                <a:gd name="T88" fmla="*/ 2864 w 113"/>
                <a:gd name="T89" fmla="*/ 774 h 187"/>
                <a:gd name="T90" fmla="*/ 2585 w 113"/>
                <a:gd name="T91" fmla="*/ 1207 h 187"/>
                <a:gd name="T92" fmla="*/ 2372 w 113"/>
                <a:gd name="T93" fmla="*/ 1573 h 187"/>
                <a:gd name="T94" fmla="*/ 2179 w 113"/>
                <a:gd name="T95" fmla="*/ 1825 h 187"/>
                <a:gd name="T96" fmla="*/ 1897 w 113"/>
                <a:gd name="T97" fmla="*/ 2441 h 187"/>
                <a:gd name="T98" fmla="*/ 1741 w 113"/>
                <a:gd name="T99" fmla="*/ 2752 h 187"/>
                <a:gd name="T100" fmla="*/ 1529 w 113"/>
                <a:gd name="T101" fmla="*/ 3160 h 187"/>
                <a:gd name="T102" fmla="*/ 714 w 113"/>
                <a:gd name="T103" fmla="*/ 4327 h 187"/>
                <a:gd name="T104" fmla="*/ 529 w 113"/>
                <a:gd name="T105" fmla="*/ 4643 h 187"/>
                <a:gd name="T106" fmla="*/ 156 w 113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1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3061 w 110"/>
                <a:gd name="T1" fmla="*/ 5430 h 200"/>
                <a:gd name="T2" fmla="*/ 2971 w 110"/>
                <a:gd name="T3" fmla="*/ 5246 h 200"/>
                <a:gd name="T4" fmla="*/ 2770 w 110"/>
                <a:gd name="T5" fmla="*/ 4833 h 200"/>
                <a:gd name="T6" fmla="*/ 2749 w 110"/>
                <a:gd name="T7" fmla="*/ 4718 h 200"/>
                <a:gd name="T8" fmla="*/ 2430 w 110"/>
                <a:gd name="T9" fmla="*/ 4338 h 200"/>
                <a:gd name="T10" fmla="*/ 2401 w 110"/>
                <a:gd name="T11" fmla="*/ 4222 h 200"/>
                <a:gd name="T12" fmla="*/ 2335 w 110"/>
                <a:gd name="T13" fmla="*/ 3944 h 200"/>
                <a:gd name="T14" fmla="*/ 2217 w 110"/>
                <a:gd name="T15" fmla="*/ 3788 h 200"/>
                <a:gd name="T16" fmla="*/ 2130 w 110"/>
                <a:gd name="T17" fmla="*/ 3693 h 200"/>
                <a:gd name="T18" fmla="*/ 2130 w 110"/>
                <a:gd name="T19" fmla="*/ 3604 h 200"/>
                <a:gd name="T20" fmla="*/ 1995 w 110"/>
                <a:gd name="T21" fmla="*/ 3382 h 200"/>
                <a:gd name="T22" fmla="*/ 1938 w 110"/>
                <a:gd name="T23" fmla="*/ 3259 h 200"/>
                <a:gd name="T24" fmla="*/ 1877 w 110"/>
                <a:gd name="T25" fmla="*/ 3103 h 200"/>
                <a:gd name="T26" fmla="*/ 1811 w 110"/>
                <a:gd name="T27" fmla="*/ 2945 h 200"/>
                <a:gd name="T28" fmla="*/ 1716 w 110"/>
                <a:gd name="T29" fmla="*/ 2735 h 200"/>
                <a:gd name="T30" fmla="*/ 1558 w 110"/>
                <a:gd name="T31" fmla="*/ 2551 h 200"/>
                <a:gd name="T32" fmla="*/ 1532 w 110"/>
                <a:gd name="T33" fmla="*/ 2445 h 200"/>
                <a:gd name="T34" fmla="*/ 1442 w 110"/>
                <a:gd name="T35" fmla="*/ 2327 h 200"/>
                <a:gd name="T36" fmla="*/ 1442 w 110"/>
                <a:gd name="T37" fmla="*/ 2261 h 200"/>
                <a:gd name="T38" fmla="*/ 1402 w 110"/>
                <a:gd name="T39" fmla="*/ 2207 h 200"/>
                <a:gd name="T40" fmla="*/ 1347 w 110"/>
                <a:gd name="T41" fmla="*/ 2145 h 200"/>
                <a:gd name="T42" fmla="*/ 1151 w 110"/>
                <a:gd name="T43" fmla="*/ 1798 h 200"/>
                <a:gd name="T44" fmla="*/ 1094 w 110"/>
                <a:gd name="T45" fmla="*/ 1671 h 200"/>
                <a:gd name="T46" fmla="*/ 1057 w 110"/>
                <a:gd name="T47" fmla="*/ 1614 h 200"/>
                <a:gd name="T48" fmla="*/ 910 w 110"/>
                <a:gd name="T49" fmla="*/ 1326 h 200"/>
                <a:gd name="T50" fmla="*/ 778 w 110"/>
                <a:gd name="T51" fmla="*/ 1326 h 200"/>
                <a:gd name="T52" fmla="*/ 872 w 110"/>
                <a:gd name="T53" fmla="*/ 1208 h 200"/>
                <a:gd name="T54" fmla="*/ 872 w 110"/>
                <a:gd name="T55" fmla="*/ 1053 h 200"/>
                <a:gd name="T56" fmla="*/ 754 w 110"/>
                <a:gd name="T57" fmla="*/ 958 h 200"/>
                <a:gd name="T58" fmla="*/ 754 w 110"/>
                <a:gd name="T59" fmla="*/ 935 h 200"/>
                <a:gd name="T60" fmla="*/ 688 w 110"/>
                <a:gd name="T61" fmla="*/ 868 h 200"/>
                <a:gd name="T62" fmla="*/ 619 w 110"/>
                <a:gd name="T63" fmla="*/ 840 h 200"/>
                <a:gd name="T64" fmla="*/ 619 w 110"/>
                <a:gd name="T65" fmla="*/ 684 h 200"/>
                <a:gd name="T66" fmla="*/ 532 w 110"/>
                <a:gd name="T67" fmla="*/ 656 h 200"/>
                <a:gd name="T68" fmla="*/ 532 w 110"/>
                <a:gd name="T69" fmla="*/ 552 h 200"/>
                <a:gd name="T70" fmla="*/ 503 w 110"/>
                <a:gd name="T71" fmla="*/ 500 h 200"/>
                <a:gd name="T72" fmla="*/ 463 w 110"/>
                <a:gd name="T73" fmla="*/ 552 h 200"/>
                <a:gd name="T74" fmla="*/ 409 w 110"/>
                <a:gd name="T75" fmla="*/ 368 h 200"/>
                <a:gd name="T76" fmla="*/ 184 w 110"/>
                <a:gd name="T77" fmla="*/ 184 h 200"/>
                <a:gd name="T78" fmla="*/ 95 w 110"/>
                <a:gd name="T79" fmla="*/ 118 h 200"/>
                <a:gd name="T80" fmla="*/ 66 w 110"/>
                <a:gd name="T81" fmla="*/ 0 h 200"/>
                <a:gd name="T82" fmla="*/ 0 w 110"/>
                <a:gd name="T83" fmla="*/ 94 h 200"/>
                <a:gd name="T84" fmla="*/ 118 w 110"/>
                <a:gd name="T85" fmla="*/ 184 h 200"/>
                <a:gd name="T86" fmla="*/ 225 w 110"/>
                <a:gd name="T87" fmla="*/ 500 h 200"/>
                <a:gd name="T88" fmla="*/ 409 w 110"/>
                <a:gd name="T89" fmla="*/ 958 h 200"/>
                <a:gd name="T90" fmla="*/ 659 w 110"/>
                <a:gd name="T91" fmla="*/ 1458 h 200"/>
                <a:gd name="T92" fmla="*/ 872 w 110"/>
                <a:gd name="T93" fmla="*/ 1798 h 200"/>
                <a:gd name="T94" fmla="*/ 1005 w 110"/>
                <a:gd name="T95" fmla="*/ 2145 h 200"/>
                <a:gd name="T96" fmla="*/ 1347 w 110"/>
                <a:gd name="T97" fmla="*/ 2695 h 200"/>
                <a:gd name="T98" fmla="*/ 1532 w 110"/>
                <a:gd name="T99" fmla="*/ 3007 h 200"/>
                <a:gd name="T100" fmla="*/ 1811 w 110"/>
                <a:gd name="T101" fmla="*/ 3382 h 200"/>
                <a:gd name="T102" fmla="*/ 2430 w 110"/>
                <a:gd name="T103" fmla="*/ 4746 h 200"/>
                <a:gd name="T104" fmla="*/ 2654 w 110"/>
                <a:gd name="T105" fmla="*/ 5112 h 200"/>
                <a:gd name="T106" fmla="*/ 3340 w 110"/>
                <a:gd name="T107" fmla="*/ 6049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2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3023 w 110"/>
                <a:gd name="T1" fmla="*/ 5518 h 201"/>
                <a:gd name="T2" fmla="*/ 2933 w 110"/>
                <a:gd name="T3" fmla="*/ 5334 h 201"/>
                <a:gd name="T4" fmla="*/ 2810 w 110"/>
                <a:gd name="T5" fmla="*/ 4920 h 201"/>
                <a:gd name="T6" fmla="*/ 2770 w 110"/>
                <a:gd name="T7" fmla="*/ 4802 h 201"/>
                <a:gd name="T8" fmla="*/ 2498 w 110"/>
                <a:gd name="T9" fmla="*/ 4396 h 201"/>
                <a:gd name="T10" fmla="*/ 2401 w 110"/>
                <a:gd name="T11" fmla="*/ 4277 h 201"/>
                <a:gd name="T12" fmla="*/ 2314 w 110"/>
                <a:gd name="T13" fmla="*/ 4027 h 201"/>
                <a:gd name="T14" fmla="*/ 2179 w 110"/>
                <a:gd name="T15" fmla="*/ 3864 h 201"/>
                <a:gd name="T16" fmla="*/ 2130 w 110"/>
                <a:gd name="T17" fmla="*/ 3748 h 201"/>
                <a:gd name="T18" fmla="*/ 2130 w 110"/>
                <a:gd name="T19" fmla="*/ 3618 h 201"/>
                <a:gd name="T20" fmla="*/ 2033 w 110"/>
                <a:gd name="T21" fmla="*/ 3429 h 201"/>
                <a:gd name="T22" fmla="*/ 1967 w 110"/>
                <a:gd name="T23" fmla="*/ 3301 h 201"/>
                <a:gd name="T24" fmla="*/ 1900 w 110"/>
                <a:gd name="T25" fmla="*/ 3117 h 201"/>
                <a:gd name="T26" fmla="*/ 1782 w 110"/>
                <a:gd name="T27" fmla="*/ 3020 h 201"/>
                <a:gd name="T28" fmla="*/ 1716 w 110"/>
                <a:gd name="T29" fmla="*/ 2810 h 201"/>
                <a:gd name="T30" fmla="*/ 1532 w 110"/>
                <a:gd name="T31" fmla="*/ 2625 h 201"/>
                <a:gd name="T32" fmla="*/ 1532 w 110"/>
                <a:gd name="T33" fmla="*/ 2496 h 201"/>
                <a:gd name="T34" fmla="*/ 1463 w 110"/>
                <a:gd name="T35" fmla="*/ 2401 h 201"/>
                <a:gd name="T36" fmla="*/ 1373 w 110"/>
                <a:gd name="T37" fmla="*/ 2311 h 201"/>
                <a:gd name="T38" fmla="*/ 1373 w 110"/>
                <a:gd name="T39" fmla="*/ 2285 h 201"/>
                <a:gd name="T40" fmla="*/ 1347 w 110"/>
                <a:gd name="T41" fmla="*/ 2217 h 201"/>
                <a:gd name="T42" fmla="*/ 1189 w 110"/>
                <a:gd name="T43" fmla="*/ 1876 h 201"/>
                <a:gd name="T44" fmla="*/ 1123 w 110"/>
                <a:gd name="T45" fmla="*/ 1713 h 201"/>
                <a:gd name="T46" fmla="*/ 1057 w 110"/>
                <a:gd name="T47" fmla="*/ 1626 h 201"/>
                <a:gd name="T48" fmla="*/ 872 w 110"/>
                <a:gd name="T49" fmla="*/ 1397 h 201"/>
                <a:gd name="T50" fmla="*/ 804 w 110"/>
                <a:gd name="T51" fmla="*/ 1347 h 201"/>
                <a:gd name="T52" fmla="*/ 804 w 110"/>
                <a:gd name="T53" fmla="*/ 1212 h 201"/>
                <a:gd name="T54" fmla="*/ 844 w 110"/>
                <a:gd name="T55" fmla="*/ 1094 h 201"/>
                <a:gd name="T56" fmla="*/ 778 w 110"/>
                <a:gd name="T57" fmla="*/ 1028 h 201"/>
                <a:gd name="T58" fmla="*/ 778 w 110"/>
                <a:gd name="T59" fmla="*/ 938 h 201"/>
                <a:gd name="T60" fmla="*/ 716 w 110"/>
                <a:gd name="T61" fmla="*/ 938 h 201"/>
                <a:gd name="T62" fmla="*/ 570 w 110"/>
                <a:gd name="T63" fmla="*/ 803 h 201"/>
                <a:gd name="T64" fmla="*/ 570 w 110"/>
                <a:gd name="T65" fmla="*/ 688 h 201"/>
                <a:gd name="T66" fmla="*/ 532 w 110"/>
                <a:gd name="T67" fmla="*/ 688 h 201"/>
                <a:gd name="T68" fmla="*/ 532 w 110"/>
                <a:gd name="T69" fmla="*/ 591 h 201"/>
                <a:gd name="T70" fmla="*/ 463 w 110"/>
                <a:gd name="T71" fmla="*/ 463 h 201"/>
                <a:gd name="T72" fmla="*/ 409 w 110"/>
                <a:gd name="T73" fmla="*/ 591 h 201"/>
                <a:gd name="T74" fmla="*/ 409 w 110"/>
                <a:gd name="T75" fmla="*/ 369 h 201"/>
                <a:gd name="T76" fmla="*/ 118 w 110"/>
                <a:gd name="T77" fmla="*/ 225 h 201"/>
                <a:gd name="T78" fmla="*/ 66 w 110"/>
                <a:gd name="T79" fmla="*/ 184 h 201"/>
                <a:gd name="T80" fmla="*/ 0 w 110"/>
                <a:gd name="T81" fmla="*/ 0 h 201"/>
                <a:gd name="T82" fmla="*/ 0 w 110"/>
                <a:gd name="T83" fmla="*/ 118 h 201"/>
                <a:gd name="T84" fmla="*/ 118 w 110"/>
                <a:gd name="T85" fmla="*/ 225 h 201"/>
                <a:gd name="T86" fmla="*/ 156 w 110"/>
                <a:gd name="T87" fmla="*/ 532 h 201"/>
                <a:gd name="T88" fmla="*/ 409 w 110"/>
                <a:gd name="T89" fmla="*/ 1004 h 201"/>
                <a:gd name="T90" fmla="*/ 659 w 110"/>
                <a:gd name="T91" fmla="*/ 1463 h 201"/>
                <a:gd name="T92" fmla="*/ 844 w 110"/>
                <a:gd name="T93" fmla="*/ 1876 h 201"/>
                <a:gd name="T94" fmla="*/ 967 w 110"/>
                <a:gd name="T95" fmla="*/ 2217 h 201"/>
                <a:gd name="T96" fmla="*/ 1347 w 110"/>
                <a:gd name="T97" fmla="*/ 2770 h 201"/>
                <a:gd name="T98" fmla="*/ 1532 w 110"/>
                <a:gd name="T99" fmla="*/ 3060 h 201"/>
                <a:gd name="T100" fmla="*/ 1782 w 110"/>
                <a:gd name="T101" fmla="*/ 3457 h 201"/>
                <a:gd name="T102" fmla="*/ 2430 w 110"/>
                <a:gd name="T103" fmla="*/ 4830 h 201"/>
                <a:gd name="T104" fmla="*/ 2683 w 110"/>
                <a:gd name="T105" fmla="*/ 5211 h 201"/>
                <a:gd name="T106" fmla="*/ 3368 w 110"/>
                <a:gd name="T107" fmla="*/ 614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708 w 25"/>
                <a:gd name="T1" fmla="*/ 0 h 1046"/>
                <a:gd name="T2" fmla="*/ 524 w 25"/>
                <a:gd name="T3" fmla="*/ 16135 h 1046"/>
                <a:gd name="T4" fmla="*/ 774 w 25"/>
                <a:gd name="T5" fmla="*/ 32574 h 1046"/>
                <a:gd name="T6" fmla="*/ 118 w 25"/>
                <a:gd name="T7" fmla="*/ 32574 h 1046"/>
                <a:gd name="T8" fmla="*/ 340 w 25"/>
                <a:gd name="T9" fmla="*/ 23612 h 1046"/>
                <a:gd name="T10" fmla="*/ 0 w 25"/>
                <a:gd name="T11" fmla="*/ 7451 h 1046"/>
                <a:gd name="T12" fmla="*/ 250 w 25"/>
                <a:gd name="T13" fmla="*/ 0 h 1046"/>
                <a:gd name="T14" fmla="*/ 708 w 25"/>
                <a:gd name="T15" fmla="*/ 0 h 1046"/>
                <a:gd name="T16" fmla="*/ 708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74" name="群組中 69"/>
          <p:cNvGrpSpPr>
            <a:grpSpLocks noChangeAspect="1"/>
          </p:cNvGrpSpPr>
          <p:nvPr userDrawn="1"/>
        </p:nvGrpSpPr>
        <p:grpSpPr bwMode="auto">
          <a:xfrm>
            <a:off x="9086850" y="2736850"/>
            <a:ext cx="906463" cy="2416175"/>
            <a:chOff x="3124" y="236"/>
            <a:chExt cx="1443" cy="3848"/>
          </a:xfrm>
        </p:grpSpPr>
        <p:sp>
          <p:nvSpPr>
            <p:cNvPr id="175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2046 w 68"/>
                <a:gd name="T1" fmla="*/ 3269 h 105"/>
                <a:gd name="T2" fmla="*/ 156 w 68"/>
                <a:gd name="T3" fmla="*/ 0 h 105"/>
                <a:gd name="T4" fmla="*/ 2046 w 68"/>
                <a:gd name="T5" fmla="*/ 3269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7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8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9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0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118 w 68"/>
                <a:gd name="T1" fmla="*/ 3290 h 107"/>
                <a:gd name="T2" fmla="*/ 2017 w 68"/>
                <a:gd name="T3" fmla="*/ 0 h 107"/>
                <a:gd name="T4" fmla="*/ 118 w 68"/>
                <a:gd name="T5" fmla="*/ 3290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1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2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118 w 68"/>
                <a:gd name="T1" fmla="*/ 3332 h 106"/>
                <a:gd name="T2" fmla="*/ 2017 w 68"/>
                <a:gd name="T3" fmla="*/ 0 h 106"/>
                <a:gd name="T4" fmla="*/ 118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3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2046 w 68"/>
                <a:gd name="T1" fmla="*/ 3283 h 106"/>
                <a:gd name="T2" fmla="*/ 156 w 68"/>
                <a:gd name="T3" fmla="*/ 0 h 106"/>
                <a:gd name="T4" fmla="*/ 2046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4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2046 w 68"/>
                <a:gd name="T1" fmla="*/ 3332 h 106"/>
                <a:gd name="T2" fmla="*/ 156 w 68"/>
                <a:gd name="T3" fmla="*/ 0 h 106"/>
                <a:gd name="T4" fmla="*/ 2046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5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6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7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1628 w 53"/>
                <a:gd name="T1" fmla="*/ 2569 h 82"/>
                <a:gd name="T2" fmla="*/ 136 w 53"/>
                <a:gd name="T3" fmla="*/ 0 h 82"/>
                <a:gd name="T4" fmla="*/ 1628 w 53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8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9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0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95 w 52"/>
                <a:gd name="T1" fmla="*/ 2569 h 82"/>
                <a:gd name="T2" fmla="*/ 1533 w 52"/>
                <a:gd name="T3" fmla="*/ 0 h 82"/>
                <a:gd name="T4" fmla="*/ 95 w 52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1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2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3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4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5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6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95 w 52"/>
                <a:gd name="T1" fmla="*/ 2516 h 82"/>
                <a:gd name="T2" fmla="*/ 1533 w 52"/>
                <a:gd name="T3" fmla="*/ 0 h 82"/>
                <a:gd name="T4" fmla="*/ 95 w 52"/>
                <a:gd name="T5" fmla="*/ 251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7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1572 w 112"/>
                <a:gd name="T1" fmla="*/ 15204 h 525"/>
                <a:gd name="T2" fmla="*/ 1572 w 112"/>
                <a:gd name="T3" fmla="*/ 13393 h 525"/>
                <a:gd name="T4" fmla="*/ 94 w 112"/>
                <a:gd name="T5" fmla="*/ 10710 h 525"/>
                <a:gd name="T6" fmla="*/ 1572 w 112"/>
                <a:gd name="T7" fmla="*/ 12800 h 525"/>
                <a:gd name="T8" fmla="*/ 1572 w 112"/>
                <a:gd name="T9" fmla="*/ 10460 h 525"/>
                <a:gd name="T10" fmla="*/ 94 w 112"/>
                <a:gd name="T11" fmla="*/ 7777 h 525"/>
                <a:gd name="T12" fmla="*/ 1544 w 112"/>
                <a:gd name="T13" fmla="*/ 9800 h 525"/>
                <a:gd name="T14" fmla="*/ 1544 w 112"/>
                <a:gd name="T15" fmla="*/ 6682 h 525"/>
                <a:gd name="T16" fmla="*/ 222 w 112"/>
                <a:gd name="T17" fmla="*/ 4096 h 525"/>
                <a:gd name="T18" fmla="*/ 1544 w 112"/>
                <a:gd name="T19" fmla="*/ 5723 h 525"/>
                <a:gd name="T20" fmla="*/ 1544 w 112"/>
                <a:gd name="T21" fmla="*/ 3659 h 525"/>
                <a:gd name="T22" fmla="*/ 156 w 112"/>
                <a:gd name="T23" fmla="*/ 1028 h 525"/>
                <a:gd name="T24" fmla="*/ 1544 w 112"/>
                <a:gd name="T25" fmla="*/ 2749 h 525"/>
                <a:gd name="T26" fmla="*/ 1544 w 112"/>
                <a:gd name="T27" fmla="*/ 1744 h 525"/>
                <a:gd name="T28" fmla="*/ 1794 w 112"/>
                <a:gd name="T29" fmla="*/ 1744 h 525"/>
                <a:gd name="T30" fmla="*/ 3185 w 112"/>
                <a:gd name="T31" fmla="*/ 0 h 525"/>
                <a:gd name="T32" fmla="*/ 1822 w 112"/>
                <a:gd name="T33" fmla="*/ 2626 h 525"/>
                <a:gd name="T34" fmla="*/ 1822 w 112"/>
                <a:gd name="T35" fmla="*/ 5056 h 525"/>
                <a:gd name="T36" fmla="*/ 3272 w 112"/>
                <a:gd name="T37" fmla="*/ 2905 h 525"/>
                <a:gd name="T38" fmla="*/ 1822 w 112"/>
                <a:gd name="T39" fmla="*/ 5588 h 525"/>
                <a:gd name="T40" fmla="*/ 1822 w 112"/>
                <a:gd name="T41" fmla="*/ 8243 h 525"/>
                <a:gd name="T42" fmla="*/ 3251 w 112"/>
                <a:gd name="T43" fmla="*/ 6363 h 525"/>
                <a:gd name="T44" fmla="*/ 1822 w 112"/>
                <a:gd name="T45" fmla="*/ 9063 h 525"/>
                <a:gd name="T46" fmla="*/ 1822 w 112"/>
                <a:gd name="T47" fmla="*/ 11583 h 525"/>
                <a:gd name="T48" fmla="*/ 3251 w 112"/>
                <a:gd name="T49" fmla="*/ 9772 h 525"/>
                <a:gd name="T50" fmla="*/ 1822 w 112"/>
                <a:gd name="T51" fmla="*/ 12389 h 525"/>
                <a:gd name="T52" fmla="*/ 1846 w 112"/>
                <a:gd name="T53" fmla="*/ 15360 h 525"/>
                <a:gd name="T54" fmla="*/ 3340 w 112"/>
                <a:gd name="T55" fmla="*/ 12958 h 525"/>
                <a:gd name="T56" fmla="*/ 1846 w 112"/>
                <a:gd name="T57" fmla="*/ 15679 h 525"/>
                <a:gd name="T58" fmla="*/ 1846 w 112"/>
                <a:gd name="T59" fmla="*/ 16388 h 525"/>
                <a:gd name="T60" fmla="*/ 1572 w 112"/>
                <a:gd name="T61" fmla="*/ 16388 h 525"/>
                <a:gd name="T62" fmla="*/ 1572 w 112"/>
                <a:gd name="T63" fmla="*/ 16166 h 525"/>
                <a:gd name="T64" fmla="*/ 222 w 112"/>
                <a:gd name="T65" fmla="*/ 13549 h 525"/>
                <a:gd name="T66" fmla="*/ 1572 w 112"/>
                <a:gd name="T67" fmla="*/ 1520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8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4480 w 152"/>
                <a:gd name="T1" fmla="*/ 7386 h 237"/>
                <a:gd name="T2" fmla="*/ 340 w 152"/>
                <a:gd name="T3" fmla="*/ 0 h 237"/>
                <a:gd name="T4" fmla="*/ 4480 w 152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9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3504 w 129"/>
                <a:gd name="T1" fmla="*/ 6150 h 220"/>
                <a:gd name="T2" fmla="*/ 3372 w 129"/>
                <a:gd name="T3" fmla="*/ 5928 h 220"/>
                <a:gd name="T4" fmla="*/ 3119 w 129"/>
                <a:gd name="T5" fmla="*/ 5559 h 220"/>
                <a:gd name="T6" fmla="*/ 3003 w 129"/>
                <a:gd name="T7" fmla="*/ 5403 h 220"/>
                <a:gd name="T8" fmla="*/ 2750 w 129"/>
                <a:gd name="T9" fmla="*/ 4928 h 220"/>
                <a:gd name="T10" fmla="*/ 2721 w 129"/>
                <a:gd name="T11" fmla="*/ 4805 h 220"/>
                <a:gd name="T12" fmla="*/ 2565 w 129"/>
                <a:gd name="T13" fmla="*/ 4552 h 220"/>
                <a:gd name="T14" fmla="*/ 2431 w 129"/>
                <a:gd name="T15" fmla="*/ 4347 h 220"/>
                <a:gd name="T16" fmla="*/ 2381 w 129"/>
                <a:gd name="T17" fmla="*/ 4212 h 220"/>
                <a:gd name="T18" fmla="*/ 2315 w 129"/>
                <a:gd name="T19" fmla="*/ 4117 h 220"/>
                <a:gd name="T20" fmla="*/ 2130 w 129"/>
                <a:gd name="T21" fmla="*/ 3872 h 220"/>
                <a:gd name="T22" fmla="*/ 2062 w 129"/>
                <a:gd name="T23" fmla="*/ 3777 h 220"/>
                <a:gd name="T24" fmla="*/ 1967 w 129"/>
                <a:gd name="T25" fmla="*/ 3593 h 220"/>
                <a:gd name="T26" fmla="*/ 1877 w 129"/>
                <a:gd name="T27" fmla="*/ 3437 h 220"/>
                <a:gd name="T28" fmla="*/ 1717 w 129"/>
                <a:gd name="T29" fmla="*/ 3207 h 220"/>
                <a:gd name="T30" fmla="*/ 1598 w 129"/>
                <a:gd name="T31" fmla="*/ 2971 h 220"/>
                <a:gd name="T32" fmla="*/ 1532 w 129"/>
                <a:gd name="T33" fmla="*/ 2867 h 220"/>
                <a:gd name="T34" fmla="*/ 1492 w 129"/>
                <a:gd name="T35" fmla="*/ 2749 h 220"/>
                <a:gd name="T36" fmla="*/ 1442 w 129"/>
                <a:gd name="T37" fmla="*/ 2683 h 220"/>
                <a:gd name="T38" fmla="*/ 1402 w 129"/>
                <a:gd name="T39" fmla="*/ 2654 h 220"/>
                <a:gd name="T40" fmla="*/ 1348 w 129"/>
                <a:gd name="T41" fmla="*/ 2520 h 220"/>
                <a:gd name="T42" fmla="*/ 1123 w 129"/>
                <a:gd name="T43" fmla="*/ 2179 h 220"/>
                <a:gd name="T44" fmla="*/ 1057 w 129"/>
                <a:gd name="T45" fmla="*/ 2061 h 220"/>
                <a:gd name="T46" fmla="*/ 967 w 129"/>
                <a:gd name="T47" fmla="*/ 1900 h 220"/>
                <a:gd name="T48" fmla="*/ 844 w 129"/>
                <a:gd name="T49" fmla="*/ 1647 h 220"/>
                <a:gd name="T50" fmla="*/ 844 w 129"/>
                <a:gd name="T51" fmla="*/ 1532 h 220"/>
                <a:gd name="T52" fmla="*/ 716 w 129"/>
                <a:gd name="T53" fmla="*/ 1463 h 220"/>
                <a:gd name="T54" fmla="*/ 619 w 129"/>
                <a:gd name="T55" fmla="*/ 1402 h 220"/>
                <a:gd name="T56" fmla="*/ 570 w 129"/>
                <a:gd name="T57" fmla="*/ 1257 h 220"/>
                <a:gd name="T58" fmla="*/ 532 w 129"/>
                <a:gd name="T59" fmla="*/ 1257 h 220"/>
                <a:gd name="T60" fmla="*/ 504 w 129"/>
                <a:gd name="T61" fmla="*/ 1189 h 220"/>
                <a:gd name="T62" fmla="*/ 504 w 129"/>
                <a:gd name="T63" fmla="*/ 1028 h 220"/>
                <a:gd name="T64" fmla="*/ 369 w 129"/>
                <a:gd name="T65" fmla="*/ 967 h 220"/>
                <a:gd name="T66" fmla="*/ 369 w 129"/>
                <a:gd name="T67" fmla="*/ 910 h 220"/>
                <a:gd name="T68" fmla="*/ 279 w 129"/>
                <a:gd name="T69" fmla="*/ 804 h 220"/>
                <a:gd name="T70" fmla="*/ 251 w 129"/>
                <a:gd name="T71" fmla="*/ 716 h 220"/>
                <a:gd name="T72" fmla="*/ 319 w 129"/>
                <a:gd name="T73" fmla="*/ 716 h 220"/>
                <a:gd name="T74" fmla="*/ 184 w 129"/>
                <a:gd name="T75" fmla="*/ 570 h 220"/>
                <a:gd name="T76" fmla="*/ 95 w 129"/>
                <a:gd name="T77" fmla="*/ 251 h 220"/>
                <a:gd name="T78" fmla="*/ 66 w 129"/>
                <a:gd name="T79" fmla="*/ 184 h 220"/>
                <a:gd name="T80" fmla="*/ 0 w 129"/>
                <a:gd name="T81" fmla="*/ 0 h 220"/>
                <a:gd name="T82" fmla="*/ 66 w 129"/>
                <a:gd name="T83" fmla="*/ 95 h 220"/>
                <a:gd name="T84" fmla="*/ 95 w 129"/>
                <a:gd name="T85" fmla="*/ 225 h 220"/>
                <a:gd name="T86" fmla="*/ 340 w 129"/>
                <a:gd name="T87" fmla="*/ 503 h 220"/>
                <a:gd name="T88" fmla="*/ 660 w 129"/>
                <a:gd name="T89" fmla="*/ 1005 h 220"/>
                <a:gd name="T90" fmla="*/ 967 w 129"/>
                <a:gd name="T91" fmla="*/ 1491 h 220"/>
                <a:gd name="T92" fmla="*/ 1218 w 129"/>
                <a:gd name="T93" fmla="*/ 1900 h 220"/>
                <a:gd name="T94" fmla="*/ 1442 w 129"/>
                <a:gd name="T95" fmla="*/ 2286 h 220"/>
                <a:gd name="T96" fmla="*/ 1783 w 129"/>
                <a:gd name="T97" fmla="*/ 2933 h 220"/>
                <a:gd name="T98" fmla="*/ 1967 w 129"/>
                <a:gd name="T99" fmla="*/ 3274 h 220"/>
                <a:gd name="T100" fmla="*/ 2192 w 129"/>
                <a:gd name="T101" fmla="*/ 3749 h 220"/>
                <a:gd name="T102" fmla="*/ 3159 w 129"/>
                <a:gd name="T103" fmla="*/ 5219 h 220"/>
                <a:gd name="T104" fmla="*/ 3343 w 129"/>
                <a:gd name="T105" fmla="*/ 5614 h 220"/>
                <a:gd name="T106" fmla="*/ 3913 w 129"/>
                <a:gd name="T107" fmla="*/ 6800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0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1910 w 98"/>
                <a:gd name="T1" fmla="*/ 118 h 188"/>
                <a:gd name="T2" fmla="*/ 438 w 98"/>
                <a:gd name="T3" fmla="*/ 5850 h 188"/>
                <a:gd name="T4" fmla="*/ 2483 w 98"/>
                <a:gd name="T5" fmla="*/ 3609 h 188"/>
                <a:gd name="T6" fmla="*/ 1910 w 98"/>
                <a:gd name="T7" fmla="*/ 118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1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552 w 50"/>
                <a:gd name="T1" fmla="*/ 0 h 157"/>
                <a:gd name="T2" fmla="*/ 0 w 50"/>
                <a:gd name="T3" fmla="*/ 4896 h 157"/>
                <a:gd name="T4" fmla="*/ 1119 w 50"/>
                <a:gd name="T5" fmla="*/ 3457 h 157"/>
                <a:gd name="T6" fmla="*/ 552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2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2063 w 107"/>
                <a:gd name="T1" fmla="*/ 118 h 211"/>
                <a:gd name="T2" fmla="*/ 495 w 107"/>
                <a:gd name="T3" fmla="*/ 6545 h 211"/>
                <a:gd name="T4" fmla="*/ 2680 w 107"/>
                <a:gd name="T5" fmla="*/ 4038 h 211"/>
                <a:gd name="T6" fmla="*/ 2063 w 107"/>
                <a:gd name="T7" fmla="*/ 118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3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602 w 54"/>
                <a:gd name="T1" fmla="*/ 0 h 176"/>
                <a:gd name="T2" fmla="*/ 0 w 54"/>
                <a:gd name="T3" fmla="*/ 5491 h 176"/>
                <a:gd name="T4" fmla="*/ 1197 w 54"/>
                <a:gd name="T5" fmla="*/ 3893 h 176"/>
                <a:gd name="T6" fmla="*/ 60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4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2118 w 108"/>
                <a:gd name="T1" fmla="*/ 94 h 211"/>
                <a:gd name="T2" fmla="*/ 463 w 108"/>
                <a:gd name="T3" fmla="*/ 6545 h 211"/>
                <a:gd name="T4" fmla="*/ 2699 w 108"/>
                <a:gd name="T5" fmla="*/ 4038 h 211"/>
                <a:gd name="T6" fmla="*/ 2118 w 108"/>
                <a:gd name="T7" fmla="*/ 94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623 w 54"/>
                <a:gd name="T1" fmla="*/ 0 h 176"/>
                <a:gd name="T2" fmla="*/ 0 w 54"/>
                <a:gd name="T3" fmla="*/ 5491 h 176"/>
                <a:gd name="T4" fmla="*/ 1225 w 54"/>
                <a:gd name="T5" fmla="*/ 3933 h 176"/>
                <a:gd name="T6" fmla="*/ 623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1237 w 108"/>
                <a:gd name="T1" fmla="*/ 94 h 210"/>
                <a:gd name="T2" fmla="*/ 2855 w 108"/>
                <a:gd name="T3" fmla="*/ 6538 h 210"/>
                <a:gd name="T4" fmla="*/ 685 w 108"/>
                <a:gd name="T5" fmla="*/ 3977 h 210"/>
                <a:gd name="T6" fmla="*/ 1237 w 108"/>
                <a:gd name="T7" fmla="*/ 9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7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068 w 54"/>
                <a:gd name="T1" fmla="*/ 0 h 177"/>
                <a:gd name="T2" fmla="*/ 1653 w 54"/>
                <a:gd name="T3" fmla="*/ 5505 h 177"/>
                <a:gd name="T4" fmla="*/ 520 w 54"/>
                <a:gd name="T5" fmla="*/ 3859 h 177"/>
                <a:gd name="T6" fmla="*/ 1068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8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4418 w 151"/>
                <a:gd name="T1" fmla="*/ 7386 h 237"/>
                <a:gd name="T2" fmla="*/ 316 w 151"/>
                <a:gd name="T3" fmla="*/ 0 h 237"/>
                <a:gd name="T4" fmla="*/ 4418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9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225 w 151"/>
                <a:gd name="T1" fmla="*/ 7386 h 237"/>
                <a:gd name="T2" fmla="*/ 4376 w 151"/>
                <a:gd name="T3" fmla="*/ 0 h 237"/>
                <a:gd name="T4" fmla="*/ 225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0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250 w 151"/>
                <a:gd name="T1" fmla="*/ 7400 h 238"/>
                <a:gd name="T2" fmla="*/ 4324 w 151"/>
                <a:gd name="T3" fmla="*/ 0 h 238"/>
                <a:gd name="T4" fmla="*/ 250 w 151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1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222 w 149"/>
                <a:gd name="T1" fmla="*/ 7400 h 238"/>
                <a:gd name="T2" fmla="*/ 4363 w 149"/>
                <a:gd name="T3" fmla="*/ 0 h 238"/>
                <a:gd name="T4" fmla="*/ 222 w 149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2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4494 w 151"/>
                <a:gd name="T1" fmla="*/ 7312 h 235"/>
                <a:gd name="T2" fmla="*/ 340 w 151"/>
                <a:gd name="T3" fmla="*/ 0 h 235"/>
                <a:gd name="T4" fmla="*/ 4494 w 151"/>
                <a:gd name="T5" fmla="*/ 7312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3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185 w 150"/>
                <a:gd name="T1" fmla="*/ 7375 h 236"/>
                <a:gd name="T2" fmla="*/ 4385 w 150"/>
                <a:gd name="T3" fmla="*/ 0 h 236"/>
                <a:gd name="T4" fmla="*/ 185 w 150"/>
                <a:gd name="T5" fmla="*/ 7375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4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4494 w 151"/>
                <a:gd name="T1" fmla="*/ 7386 h 237"/>
                <a:gd name="T2" fmla="*/ 340 w 151"/>
                <a:gd name="T3" fmla="*/ 0 h 237"/>
                <a:gd name="T4" fmla="*/ 4494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4480 w 152"/>
                <a:gd name="T1" fmla="*/ 7400 h 238"/>
                <a:gd name="T2" fmla="*/ 340 w 152"/>
                <a:gd name="T3" fmla="*/ 0 h 238"/>
                <a:gd name="T4" fmla="*/ 4480 w 152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6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184 w 136"/>
                <a:gd name="T1" fmla="*/ 6612 h 212"/>
                <a:gd name="T2" fmla="*/ 3906 w 136"/>
                <a:gd name="T3" fmla="*/ 0 h 212"/>
                <a:gd name="T4" fmla="*/ 184 w 136"/>
                <a:gd name="T5" fmla="*/ 6612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7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406 w 127"/>
                <a:gd name="T1" fmla="*/ 6442 h 233"/>
                <a:gd name="T2" fmla="*/ 524 w 127"/>
                <a:gd name="T3" fmla="*/ 6229 h 233"/>
                <a:gd name="T4" fmla="*/ 713 w 127"/>
                <a:gd name="T5" fmla="*/ 5777 h 233"/>
                <a:gd name="T6" fmla="*/ 803 w 127"/>
                <a:gd name="T7" fmla="*/ 5593 h 233"/>
                <a:gd name="T8" fmla="*/ 1094 w 127"/>
                <a:gd name="T9" fmla="*/ 5195 h 233"/>
                <a:gd name="T10" fmla="*/ 1150 w 127"/>
                <a:gd name="T11" fmla="*/ 4999 h 233"/>
                <a:gd name="T12" fmla="*/ 1306 w 127"/>
                <a:gd name="T13" fmla="*/ 4749 h 233"/>
                <a:gd name="T14" fmla="*/ 1434 w 127"/>
                <a:gd name="T15" fmla="*/ 4536 h 233"/>
                <a:gd name="T16" fmla="*/ 1528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720 h 233"/>
                <a:gd name="T26" fmla="*/ 1963 w 127"/>
                <a:gd name="T27" fmla="*/ 3528 h 233"/>
                <a:gd name="T28" fmla="*/ 2060 w 127"/>
                <a:gd name="T29" fmla="*/ 3323 h 233"/>
                <a:gd name="T30" fmla="*/ 2216 w 127"/>
                <a:gd name="T31" fmla="*/ 3070 h 233"/>
                <a:gd name="T32" fmla="*/ 2244 w 127"/>
                <a:gd name="T33" fmla="*/ 2937 h 233"/>
                <a:gd name="T34" fmla="*/ 2331 w 127"/>
                <a:gd name="T35" fmla="*/ 2840 h 233"/>
                <a:gd name="T36" fmla="*/ 2372 w 127"/>
                <a:gd name="T37" fmla="*/ 2724 h 233"/>
                <a:gd name="T38" fmla="*/ 2372 w 127"/>
                <a:gd name="T39" fmla="*/ 2684 h 233"/>
                <a:gd name="T40" fmla="*/ 2466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99 h 233"/>
                <a:gd name="T52" fmla="*/ 3085 w 127"/>
                <a:gd name="T53" fmla="*/ 1443 h 233"/>
                <a:gd name="T54" fmla="*/ 3085 w 127"/>
                <a:gd name="T55" fmla="*/ 1348 h 233"/>
                <a:gd name="T56" fmla="*/ 3175 w 127"/>
                <a:gd name="T57" fmla="*/ 1192 h 233"/>
                <a:gd name="T58" fmla="*/ 3175 w 127"/>
                <a:gd name="T59" fmla="*/ 1152 h 233"/>
                <a:gd name="T60" fmla="*/ 3203 w 127"/>
                <a:gd name="T61" fmla="*/ 109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54 w 127"/>
                <a:gd name="T71" fmla="*/ 594 h 233"/>
                <a:gd name="T72" fmla="*/ 3494 w 127"/>
                <a:gd name="T73" fmla="*/ 717 h 233"/>
                <a:gd name="T74" fmla="*/ 3609 w 127"/>
                <a:gd name="T75" fmla="*/ 504 h 233"/>
                <a:gd name="T76" fmla="*/ 3794 w 127"/>
                <a:gd name="T77" fmla="*/ 251 h 233"/>
                <a:gd name="T78" fmla="*/ 3862 w 127"/>
                <a:gd name="T79" fmla="*/ 184 h 233"/>
                <a:gd name="T80" fmla="*/ 3957 w 127"/>
                <a:gd name="T81" fmla="*/ 0 h 233"/>
                <a:gd name="T82" fmla="*/ 3957 w 127"/>
                <a:gd name="T83" fmla="*/ 95 h 233"/>
                <a:gd name="T84" fmla="*/ 3834 w 127"/>
                <a:gd name="T85" fmla="*/ 251 h 233"/>
                <a:gd name="T86" fmla="*/ 3706 w 127"/>
                <a:gd name="T87" fmla="*/ 570 h 233"/>
                <a:gd name="T88" fmla="*/ 3425 w 127"/>
                <a:gd name="T89" fmla="*/ 1097 h 233"/>
                <a:gd name="T90" fmla="*/ 3154 w 127"/>
                <a:gd name="T91" fmla="*/ 1696 h 233"/>
                <a:gd name="T92" fmla="*/ 2901 w 127"/>
                <a:gd name="T93" fmla="*/ 2152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28 h 233"/>
                <a:gd name="T100" fmla="*/ 1807 w 127"/>
                <a:gd name="T101" fmla="*/ 3966 h 233"/>
                <a:gd name="T102" fmla="*/ 1028 w 127"/>
                <a:gd name="T103" fmla="*/ 5593 h 233"/>
                <a:gd name="T104" fmla="*/ 803 w 127"/>
                <a:gd name="T105" fmla="*/ 6028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8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406 w 127"/>
                <a:gd name="T1" fmla="*/ 6392 h 233"/>
                <a:gd name="T2" fmla="*/ 524 w 127"/>
                <a:gd name="T3" fmla="*/ 6180 h 233"/>
                <a:gd name="T4" fmla="*/ 713 w 127"/>
                <a:gd name="T5" fmla="*/ 5705 h 233"/>
                <a:gd name="T6" fmla="*/ 803 w 127"/>
                <a:gd name="T7" fmla="*/ 5561 h 233"/>
                <a:gd name="T8" fmla="*/ 1122 w 127"/>
                <a:gd name="T9" fmla="*/ 5115 h 233"/>
                <a:gd name="T10" fmla="*/ 1150 w 127"/>
                <a:gd name="T11" fmla="*/ 4971 h 233"/>
                <a:gd name="T12" fmla="*/ 1306 w 127"/>
                <a:gd name="T13" fmla="*/ 4681 h 233"/>
                <a:gd name="T14" fmla="*/ 1434 w 127"/>
                <a:gd name="T15" fmla="*/ 4473 h 233"/>
                <a:gd name="T16" fmla="*/ 1528 w 127"/>
                <a:gd name="T17" fmla="*/ 4341 h 233"/>
                <a:gd name="T18" fmla="*/ 1557 w 127"/>
                <a:gd name="T19" fmla="*/ 4247 h 233"/>
                <a:gd name="T20" fmla="*/ 1684 w 127"/>
                <a:gd name="T21" fmla="*/ 3973 h 233"/>
                <a:gd name="T22" fmla="*/ 1781 w 127"/>
                <a:gd name="T23" fmla="*/ 3855 h 233"/>
                <a:gd name="T24" fmla="*/ 1807 w 127"/>
                <a:gd name="T25" fmla="*/ 3673 h 233"/>
                <a:gd name="T26" fmla="*/ 1963 w 127"/>
                <a:gd name="T27" fmla="*/ 3472 h 233"/>
                <a:gd name="T28" fmla="*/ 2060 w 127"/>
                <a:gd name="T29" fmla="*/ 3288 h 233"/>
                <a:gd name="T30" fmla="*/ 2216 w 127"/>
                <a:gd name="T31" fmla="*/ 3014 h 233"/>
                <a:gd name="T32" fmla="*/ 2265 w 127"/>
                <a:gd name="T33" fmla="*/ 2892 h 233"/>
                <a:gd name="T34" fmla="*/ 2331 w 127"/>
                <a:gd name="T35" fmla="*/ 2785 h 233"/>
                <a:gd name="T36" fmla="*/ 2372 w 127"/>
                <a:gd name="T37" fmla="*/ 2736 h 233"/>
                <a:gd name="T38" fmla="*/ 2400 w 127"/>
                <a:gd name="T39" fmla="*/ 2641 h 233"/>
                <a:gd name="T40" fmla="*/ 2466 w 127"/>
                <a:gd name="T41" fmla="*/ 2552 h 233"/>
                <a:gd name="T42" fmla="*/ 2650 w 127"/>
                <a:gd name="T43" fmla="*/ 2167 h 233"/>
                <a:gd name="T44" fmla="*/ 2740 w 127"/>
                <a:gd name="T45" fmla="*/ 2011 h 233"/>
                <a:gd name="T46" fmla="*/ 2835 w 127"/>
                <a:gd name="T47" fmla="*/ 1921 h 233"/>
                <a:gd name="T48" fmla="*/ 2953 w 127"/>
                <a:gd name="T49" fmla="*/ 1617 h 233"/>
                <a:gd name="T50" fmla="*/ 3047 w 127"/>
                <a:gd name="T51" fmla="*/ 1577 h 233"/>
                <a:gd name="T52" fmla="*/ 3085 w 127"/>
                <a:gd name="T53" fmla="*/ 1433 h 233"/>
                <a:gd name="T54" fmla="*/ 3085 w 127"/>
                <a:gd name="T55" fmla="*/ 1303 h 233"/>
                <a:gd name="T56" fmla="*/ 3175 w 127"/>
                <a:gd name="T57" fmla="*/ 1180 h 233"/>
                <a:gd name="T58" fmla="*/ 3175 w 127"/>
                <a:gd name="T59" fmla="*/ 1119 h 233"/>
                <a:gd name="T60" fmla="*/ 3241 w 127"/>
                <a:gd name="T61" fmla="*/ 1093 h 233"/>
                <a:gd name="T62" fmla="*/ 3338 w 127"/>
                <a:gd name="T63" fmla="*/ 998 h 233"/>
                <a:gd name="T64" fmla="*/ 3359 w 127"/>
                <a:gd name="T65" fmla="*/ 869 h 233"/>
                <a:gd name="T66" fmla="*/ 3387 w 127"/>
                <a:gd name="T67" fmla="*/ 840 h 233"/>
                <a:gd name="T68" fmla="*/ 3425 w 127"/>
                <a:gd name="T69" fmla="*/ 685 h 233"/>
                <a:gd name="T70" fmla="*/ 3454 w 127"/>
                <a:gd name="T71" fmla="*/ 590 h 233"/>
                <a:gd name="T72" fmla="*/ 3494 w 127"/>
                <a:gd name="T73" fmla="*/ 659 h 233"/>
                <a:gd name="T74" fmla="*/ 3609 w 127"/>
                <a:gd name="T75" fmla="*/ 463 h 233"/>
                <a:gd name="T76" fmla="*/ 3834 w 127"/>
                <a:gd name="T77" fmla="*/ 250 h 233"/>
                <a:gd name="T78" fmla="*/ 3888 w 127"/>
                <a:gd name="T79" fmla="*/ 184 h 233"/>
                <a:gd name="T80" fmla="*/ 3957 w 127"/>
                <a:gd name="T81" fmla="*/ 0 h 233"/>
                <a:gd name="T82" fmla="*/ 3957 w 127"/>
                <a:gd name="T83" fmla="*/ 66 h 233"/>
                <a:gd name="T84" fmla="*/ 3862 w 127"/>
                <a:gd name="T85" fmla="*/ 250 h 233"/>
                <a:gd name="T86" fmla="*/ 3706 w 127"/>
                <a:gd name="T87" fmla="*/ 552 h 233"/>
                <a:gd name="T88" fmla="*/ 3454 w 127"/>
                <a:gd name="T89" fmla="*/ 1093 h 233"/>
                <a:gd name="T90" fmla="*/ 3154 w 127"/>
                <a:gd name="T91" fmla="*/ 1671 h 233"/>
                <a:gd name="T92" fmla="*/ 2901 w 127"/>
                <a:gd name="T93" fmla="*/ 2117 h 233"/>
                <a:gd name="T94" fmla="*/ 2740 w 127"/>
                <a:gd name="T95" fmla="*/ 2486 h 233"/>
                <a:gd name="T96" fmla="*/ 2331 w 127"/>
                <a:gd name="T97" fmla="*/ 3132 h 233"/>
                <a:gd name="T98" fmla="*/ 2121 w 127"/>
                <a:gd name="T99" fmla="*/ 3472 h 233"/>
                <a:gd name="T100" fmla="*/ 1807 w 127"/>
                <a:gd name="T101" fmla="*/ 3973 h 233"/>
                <a:gd name="T102" fmla="*/ 1004 w 127"/>
                <a:gd name="T103" fmla="*/ 5561 h 233"/>
                <a:gd name="T104" fmla="*/ 803 w 127"/>
                <a:gd name="T105" fmla="*/ 5956 h 233"/>
                <a:gd name="T106" fmla="*/ 28 w 127"/>
                <a:gd name="T107" fmla="*/ 711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9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368 w 114"/>
                <a:gd name="T1" fmla="*/ 5697 h 209"/>
                <a:gd name="T2" fmla="*/ 500 w 114"/>
                <a:gd name="T3" fmla="*/ 5515 h 209"/>
                <a:gd name="T4" fmla="*/ 656 w 114"/>
                <a:gd name="T5" fmla="*/ 5107 h 209"/>
                <a:gd name="T6" fmla="*/ 708 w 114"/>
                <a:gd name="T7" fmla="*/ 4947 h 209"/>
                <a:gd name="T8" fmla="*/ 958 w 114"/>
                <a:gd name="T9" fmla="*/ 4557 h 209"/>
                <a:gd name="T10" fmla="*/ 1052 w 114"/>
                <a:gd name="T11" fmla="*/ 4463 h 209"/>
                <a:gd name="T12" fmla="*/ 1142 w 114"/>
                <a:gd name="T13" fmla="*/ 4213 h 209"/>
                <a:gd name="T14" fmla="*/ 1303 w 114"/>
                <a:gd name="T15" fmla="*/ 3989 h 209"/>
                <a:gd name="T16" fmla="*/ 1326 w 114"/>
                <a:gd name="T17" fmla="*/ 3902 h 209"/>
                <a:gd name="T18" fmla="*/ 1364 w 114"/>
                <a:gd name="T19" fmla="*/ 3779 h 209"/>
                <a:gd name="T20" fmla="*/ 1487 w 114"/>
                <a:gd name="T21" fmla="*/ 3534 h 209"/>
                <a:gd name="T22" fmla="*/ 1548 w 114"/>
                <a:gd name="T23" fmla="*/ 3439 h 209"/>
                <a:gd name="T24" fmla="*/ 1614 w 114"/>
                <a:gd name="T25" fmla="*/ 3284 h 209"/>
                <a:gd name="T26" fmla="*/ 1732 w 114"/>
                <a:gd name="T27" fmla="*/ 3121 h 209"/>
                <a:gd name="T28" fmla="*/ 1826 w 114"/>
                <a:gd name="T29" fmla="*/ 2916 h 209"/>
                <a:gd name="T30" fmla="*/ 1961 w 114"/>
                <a:gd name="T31" fmla="*/ 2694 h 209"/>
                <a:gd name="T32" fmla="*/ 1982 w 114"/>
                <a:gd name="T33" fmla="*/ 2599 h 209"/>
                <a:gd name="T34" fmla="*/ 2105 w 114"/>
                <a:gd name="T35" fmla="*/ 2510 h 209"/>
                <a:gd name="T36" fmla="*/ 2143 w 114"/>
                <a:gd name="T37" fmla="*/ 2415 h 209"/>
                <a:gd name="T38" fmla="*/ 2143 w 114"/>
                <a:gd name="T39" fmla="*/ 2387 h 209"/>
                <a:gd name="T40" fmla="*/ 2166 w 114"/>
                <a:gd name="T41" fmla="*/ 2260 h 209"/>
                <a:gd name="T42" fmla="*/ 2350 w 114"/>
                <a:gd name="T43" fmla="*/ 1953 h 209"/>
                <a:gd name="T44" fmla="*/ 2416 w 114"/>
                <a:gd name="T45" fmla="*/ 1826 h 209"/>
                <a:gd name="T46" fmla="*/ 2482 w 114"/>
                <a:gd name="T47" fmla="*/ 1708 h 209"/>
                <a:gd name="T48" fmla="*/ 2638 w 114"/>
                <a:gd name="T49" fmla="*/ 1429 h 209"/>
                <a:gd name="T50" fmla="*/ 2735 w 114"/>
                <a:gd name="T51" fmla="*/ 1429 h 209"/>
                <a:gd name="T52" fmla="*/ 2735 w 114"/>
                <a:gd name="T53" fmla="*/ 1274 h 209"/>
                <a:gd name="T54" fmla="*/ 2735 w 114"/>
                <a:gd name="T55" fmla="*/ 1179 h 209"/>
                <a:gd name="T56" fmla="*/ 2784 w 114"/>
                <a:gd name="T57" fmla="*/ 1090 h 209"/>
                <a:gd name="T58" fmla="*/ 2784 w 114"/>
                <a:gd name="T59" fmla="*/ 986 h 209"/>
                <a:gd name="T60" fmla="*/ 2850 w 114"/>
                <a:gd name="T61" fmla="*/ 958 h 209"/>
                <a:gd name="T62" fmla="*/ 2985 w 114"/>
                <a:gd name="T63" fmla="*/ 889 h 209"/>
                <a:gd name="T64" fmla="*/ 2985 w 114"/>
                <a:gd name="T65" fmla="*/ 802 h 209"/>
                <a:gd name="T66" fmla="*/ 3006 w 114"/>
                <a:gd name="T67" fmla="*/ 708 h 209"/>
                <a:gd name="T68" fmla="*/ 3035 w 114"/>
                <a:gd name="T69" fmla="*/ 618 h 209"/>
                <a:gd name="T70" fmla="*/ 3101 w 114"/>
                <a:gd name="T71" fmla="*/ 552 h 209"/>
                <a:gd name="T72" fmla="*/ 3129 w 114"/>
                <a:gd name="T73" fmla="*/ 590 h 209"/>
                <a:gd name="T74" fmla="*/ 3190 w 114"/>
                <a:gd name="T75" fmla="*/ 406 h 209"/>
                <a:gd name="T76" fmla="*/ 3374 w 114"/>
                <a:gd name="T77" fmla="*/ 250 h 209"/>
                <a:gd name="T78" fmla="*/ 3440 w 114"/>
                <a:gd name="T79" fmla="*/ 156 h 209"/>
                <a:gd name="T80" fmla="*/ 3535 w 114"/>
                <a:gd name="T81" fmla="*/ 0 h 209"/>
                <a:gd name="T82" fmla="*/ 3535 w 114"/>
                <a:gd name="T83" fmla="*/ 94 h 209"/>
                <a:gd name="T84" fmla="*/ 3374 w 114"/>
                <a:gd name="T85" fmla="*/ 184 h 209"/>
                <a:gd name="T86" fmla="*/ 3313 w 114"/>
                <a:gd name="T87" fmla="*/ 524 h 209"/>
                <a:gd name="T88" fmla="*/ 3075 w 114"/>
                <a:gd name="T89" fmla="*/ 986 h 209"/>
                <a:gd name="T90" fmla="*/ 2784 w 114"/>
                <a:gd name="T91" fmla="*/ 1486 h 209"/>
                <a:gd name="T92" fmla="*/ 2572 w 114"/>
                <a:gd name="T93" fmla="*/ 1913 h 209"/>
                <a:gd name="T94" fmla="*/ 2445 w 114"/>
                <a:gd name="T95" fmla="*/ 2231 h 209"/>
                <a:gd name="T96" fmla="*/ 2105 w 114"/>
                <a:gd name="T97" fmla="*/ 2849 h 209"/>
                <a:gd name="T98" fmla="*/ 1892 w 114"/>
                <a:gd name="T99" fmla="*/ 3121 h 209"/>
                <a:gd name="T100" fmla="*/ 1642 w 114"/>
                <a:gd name="T101" fmla="*/ 3534 h 209"/>
                <a:gd name="T102" fmla="*/ 934 w 114"/>
                <a:gd name="T103" fmla="*/ 4947 h 209"/>
                <a:gd name="T104" fmla="*/ 708 w 114"/>
                <a:gd name="T105" fmla="*/ 5352 h 209"/>
                <a:gd name="T106" fmla="*/ 28 w 114"/>
                <a:gd name="T107" fmla="*/ 6355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0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3679 w 135"/>
                <a:gd name="T1" fmla="*/ 6265 h 224"/>
                <a:gd name="T2" fmla="*/ 3523 w 135"/>
                <a:gd name="T3" fmla="*/ 6052 h 224"/>
                <a:gd name="T4" fmla="*/ 3244 w 135"/>
                <a:gd name="T5" fmla="*/ 5643 h 224"/>
                <a:gd name="T6" fmla="*/ 3178 w 135"/>
                <a:gd name="T7" fmla="*/ 5508 h 224"/>
                <a:gd name="T8" fmla="*/ 2904 w 135"/>
                <a:gd name="T9" fmla="*/ 5021 h 224"/>
                <a:gd name="T10" fmla="*/ 2836 w 135"/>
                <a:gd name="T11" fmla="*/ 4888 h 224"/>
                <a:gd name="T12" fmla="*/ 2680 w 135"/>
                <a:gd name="T13" fmla="*/ 4675 h 224"/>
                <a:gd name="T14" fmla="*/ 2557 w 135"/>
                <a:gd name="T15" fmla="*/ 4422 h 224"/>
                <a:gd name="T16" fmla="*/ 2467 w 135"/>
                <a:gd name="T17" fmla="*/ 4294 h 224"/>
                <a:gd name="T18" fmla="*/ 2401 w 135"/>
                <a:gd name="T19" fmla="*/ 4200 h 224"/>
                <a:gd name="T20" fmla="*/ 2266 w 135"/>
                <a:gd name="T21" fmla="*/ 3947 h 224"/>
                <a:gd name="T22" fmla="*/ 2150 w 135"/>
                <a:gd name="T23" fmla="*/ 3857 h 224"/>
                <a:gd name="T24" fmla="*/ 2061 w 135"/>
                <a:gd name="T25" fmla="*/ 3696 h 224"/>
                <a:gd name="T26" fmla="*/ 1966 w 135"/>
                <a:gd name="T27" fmla="*/ 3511 h 224"/>
                <a:gd name="T28" fmla="*/ 1831 w 135"/>
                <a:gd name="T29" fmla="*/ 3324 h 224"/>
                <a:gd name="T30" fmla="*/ 1713 w 135"/>
                <a:gd name="T31" fmla="*/ 3045 h 224"/>
                <a:gd name="T32" fmla="*/ 1626 w 135"/>
                <a:gd name="T33" fmla="*/ 2917 h 224"/>
                <a:gd name="T34" fmla="*/ 1597 w 135"/>
                <a:gd name="T35" fmla="*/ 2823 h 224"/>
                <a:gd name="T36" fmla="*/ 1491 w 135"/>
                <a:gd name="T37" fmla="*/ 2726 h 224"/>
                <a:gd name="T38" fmla="*/ 1463 w 135"/>
                <a:gd name="T39" fmla="*/ 2688 h 224"/>
                <a:gd name="T40" fmla="*/ 1441 w 135"/>
                <a:gd name="T41" fmla="*/ 2570 h 224"/>
                <a:gd name="T42" fmla="*/ 1212 w 135"/>
                <a:gd name="T43" fmla="*/ 2222 h 224"/>
                <a:gd name="T44" fmla="*/ 1122 w 135"/>
                <a:gd name="T45" fmla="*/ 2066 h 224"/>
                <a:gd name="T46" fmla="*/ 1028 w 135"/>
                <a:gd name="T47" fmla="*/ 1976 h 224"/>
                <a:gd name="T48" fmla="*/ 872 w 135"/>
                <a:gd name="T49" fmla="*/ 1656 h 224"/>
                <a:gd name="T50" fmla="*/ 910 w 135"/>
                <a:gd name="T51" fmla="*/ 1562 h 224"/>
                <a:gd name="T52" fmla="*/ 775 w 135"/>
                <a:gd name="T53" fmla="*/ 1472 h 224"/>
                <a:gd name="T54" fmla="*/ 688 w 135"/>
                <a:gd name="T55" fmla="*/ 1405 h 224"/>
                <a:gd name="T56" fmla="*/ 619 w 135"/>
                <a:gd name="T57" fmla="*/ 1259 h 224"/>
                <a:gd name="T58" fmla="*/ 591 w 135"/>
                <a:gd name="T59" fmla="*/ 1221 h 224"/>
                <a:gd name="T60" fmla="*/ 591 w 135"/>
                <a:gd name="T61" fmla="*/ 1193 h 224"/>
                <a:gd name="T62" fmla="*/ 529 w 135"/>
                <a:gd name="T63" fmla="*/ 1058 h 224"/>
                <a:gd name="T64" fmla="*/ 406 w 135"/>
                <a:gd name="T65" fmla="*/ 968 h 224"/>
                <a:gd name="T66" fmla="*/ 406 w 135"/>
                <a:gd name="T67" fmla="*/ 913 h 224"/>
                <a:gd name="T68" fmla="*/ 340 w 135"/>
                <a:gd name="T69" fmla="*/ 823 h 224"/>
                <a:gd name="T70" fmla="*/ 250 w 135"/>
                <a:gd name="T71" fmla="*/ 717 h 224"/>
                <a:gd name="T72" fmla="*/ 369 w 135"/>
                <a:gd name="T73" fmla="*/ 717 h 224"/>
                <a:gd name="T74" fmla="*/ 184 w 135"/>
                <a:gd name="T75" fmla="*/ 594 h 224"/>
                <a:gd name="T76" fmla="*/ 156 w 135"/>
                <a:gd name="T77" fmla="*/ 279 h 224"/>
                <a:gd name="T78" fmla="*/ 118 w 135"/>
                <a:gd name="T79" fmla="*/ 156 h 224"/>
                <a:gd name="T80" fmla="*/ 0 w 135"/>
                <a:gd name="T81" fmla="*/ 0 h 224"/>
                <a:gd name="T82" fmla="*/ 95 w 135"/>
                <a:gd name="T83" fmla="*/ 66 h 224"/>
                <a:gd name="T84" fmla="*/ 156 w 135"/>
                <a:gd name="T85" fmla="*/ 251 h 224"/>
                <a:gd name="T86" fmla="*/ 369 w 135"/>
                <a:gd name="T87" fmla="*/ 532 h 224"/>
                <a:gd name="T88" fmla="*/ 688 w 135"/>
                <a:gd name="T89" fmla="*/ 1008 h 224"/>
                <a:gd name="T90" fmla="*/ 1004 w 135"/>
                <a:gd name="T91" fmla="*/ 1533 h 224"/>
                <a:gd name="T92" fmla="*/ 1278 w 135"/>
                <a:gd name="T93" fmla="*/ 1976 h 224"/>
                <a:gd name="T94" fmla="*/ 1491 w 135"/>
                <a:gd name="T95" fmla="*/ 2290 h 224"/>
                <a:gd name="T96" fmla="*/ 1831 w 135"/>
                <a:gd name="T97" fmla="*/ 2939 h 224"/>
                <a:gd name="T98" fmla="*/ 2061 w 135"/>
                <a:gd name="T99" fmla="*/ 3353 h 224"/>
                <a:gd name="T100" fmla="*/ 2311 w 135"/>
                <a:gd name="T101" fmla="*/ 3790 h 224"/>
                <a:gd name="T102" fmla="*/ 3273 w 135"/>
                <a:gd name="T103" fmla="*/ 5324 h 224"/>
                <a:gd name="T104" fmla="*/ 3495 w 135"/>
                <a:gd name="T105" fmla="*/ 5709 h 224"/>
                <a:gd name="T106" fmla="*/ 4093 w 135"/>
                <a:gd name="T107" fmla="*/ 6954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1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3679 w 135"/>
                <a:gd name="T1" fmla="*/ 6164 h 224"/>
                <a:gd name="T2" fmla="*/ 3552 w 135"/>
                <a:gd name="T3" fmla="*/ 6006 h 224"/>
                <a:gd name="T4" fmla="*/ 3244 w 135"/>
                <a:gd name="T5" fmla="*/ 5599 h 224"/>
                <a:gd name="T6" fmla="*/ 3178 w 135"/>
                <a:gd name="T7" fmla="*/ 5477 h 224"/>
                <a:gd name="T8" fmla="*/ 2904 w 135"/>
                <a:gd name="T9" fmla="*/ 4981 h 224"/>
                <a:gd name="T10" fmla="*/ 2836 w 135"/>
                <a:gd name="T11" fmla="*/ 4818 h 224"/>
                <a:gd name="T12" fmla="*/ 2680 w 135"/>
                <a:gd name="T13" fmla="*/ 4612 h 224"/>
                <a:gd name="T14" fmla="*/ 2557 w 135"/>
                <a:gd name="T15" fmla="*/ 4383 h 224"/>
                <a:gd name="T16" fmla="*/ 2495 w 135"/>
                <a:gd name="T17" fmla="*/ 4267 h 224"/>
                <a:gd name="T18" fmla="*/ 2429 w 135"/>
                <a:gd name="T19" fmla="*/ 4161 h 224"/>
                <a:gd name="T20" fmla="*/ 2245 w 135"/>
                <a:gd name="T21" fmla="*/ 3927 h 224"/>
                <a:gd name="T22" fmla="*/ 2179 w 135"/>
                <a:gd name="T23" fmla="*/ 3793 h 224"/>
                <a:gd name="T24" fmla="*/ 2032 w 135"/>
                <a:gd name="T25" fmla="*/ 3637 h 224"/>
                <a:gd name="T26" fmla="*/ 1966 w 135"/>
                <a:gd name="T27" fmla="*/ 3453 h 224"/>
                <a:gd name="T28" fmla="*/ 1810 w 135"/>
                <a:gd name="T29" fmla="*/ 3268 h 224"/>
                <a:gd name="T30" fmla="*/ 1713 w 135"/>
                <a:gd name="T31" fmla="*/ 3018 h 224"/>
                <a:gd name="T32" fmla="*/ 1626 w 135"/>
                <a:gd name="T33" fmla="*/ 2921 h 224"/>
                <a:gd name="T34" fmla="*/ 1597 w 135"/>
                <a:gd name="T35" fmla="*/ 2806 h 224"/>
                <a:gd name="T36" fmla="*/ 1491 w 135"/>
                <a:gd name="T37" fmla="*/ 2699 h 224"/>
                <a:gd name="T38" fmla="*/ 1463 w 135"/>
                <a:gd name="T39" fmla="*/ 2671 h 224"/>
                <a:gd name="T40" fmla="*/ 1397 w 135"/>
                <a:gd name="T41" fmla="*/ 2555 h 224"/>
                <a:gd name="T42" fmla="*/ 1189 w 135"/>
                <a:gd name="T43" fmla="*/ 2175 h 224"/>
                <a:gd name="T44" fmla="*/ 1122 w 135"/>
                <a:gd name="T45" fmla="*/ 2081 h 224"/>
                <a:gd name="T46" fmla="*/ 1056 w 135"/>
                <a:gd name="T47" fmla="*/ 1962 h 224"/>
                <a:gd name="T48" fmla="*/ 872 w 135"/>
                <a:gd name="T49" fmla="*/ 1646 h 224"/>
                <a:gd name="T50" fmla="*/ 910 w 135"/>
                <a:gd name="T51" fmla="*/ 1556 h 224"/>
                <a:gd name="T52" fmla="*/ 775 w 135"/>
                <a:gd name="T53" fmla="*/ 1462 h 224"/>
                <a:gd name="T54" fmla="*/ 688 w 135"/>
                <a:gd name="T55" fmla="*/ 1393 h 224"/>
                <a:gd name="T56" fmla="*/ 619 w 135"/>
                <a:gd name="T57" fmla="*/ 1278 h 224"/>
                <a:gd name="T58" fmla="*/ 569 w 135"/>
                <a:gd name="T59" fmla="*/ 1237 h 224"/>
                <a:gd name="T60" fmla="*/ 569 w 135"/>
                <a:gd name="T61" fmla="*/ 1143 h 224"/>
                <a:gd name="T62" fmla="*/ 529 w 135"/>
                <a:gd name="T63" fmla="*/ 1053 h 224"/>
                <a:gd name="T64" fmla="*/ 406 w 135"/>
                <a:gd name="T65" fmla="*/ 959 h 224"/>
                <a:gd name="T66" fmla="*/ 406 w 135"/>
                <a:gd name="T67" fmla="*/ 897 h 224"/>
                <a:gd name="T68" fmla="*/ 319 w 135"/>
                <a:gd name="T69" fmla="*/ 803 h 224"/>
                <a:gd name="T70" fmla="*/ 279 w 135"/>
                <a:gd name="T71" fmla="*/ 713 h 224"/>
                <a:gd name="T72" fmla="*/ 340 w 135"/>
                <a:gd name="T73" fmla="*/ 713 h 224"/>
                <a:gd name="T74" fmla="*/ 224 w 135"/>
                <a:gd name="T75" fmla="*/ 569 h 224"/>
                <a:gd name="T76" fmla="*/ 118 w 135"/>
                <a:gd name="T77" fmla="*/ 279 h 224"/>
                <a:gd name="T78" fmla="*/ 118 w 135"/>
                <a:gd name="T79" fmla="*/ 184 h 224"/>
                <a:gd name="T80" fmla="*/ 0 w 135"/>
                <a:gd name="T81" fmla="*/ 0 h 224"/>
                <a:gd name="T82" fmla="*/ 95 w 135"/>
                <a:gd name="T83" fmla="*/ 66 h 224"/>
                <a:gd name="T84" fmla="*/ 118 w 135"/>
                <a:gd name="T85" fmla="*/ 250 h 224"/>
                <a:gd name="T86" fmla="*/ 340 w 135"/>
                <a:gd name="T87" fmla="*/ 503 h 224"/>
                <a:gd name="T88" fmla="*/ 688 w 135"/>
                <a:gd name="T89" fmla="*/ 999 h 224"/>
                <a:gd name="T90" fmla="*/ 1004 w 135"/>
                <a:gd name="T91" fmla="*/ 1556 h 224"/>
                <a:gd name="T92" fmla="*/ 1278 w 135"/>
                <a:gd name="T93" fmla="*/ 1962 h 224"/>
                <a:gd name="T94" fmla="*/ 1491 w 135"/>
                <a:gd name="T95" fmla="*/ 2265 h 224"/>
                <a:gd name="T96" fmla="*/ 1876 w 135"/>
                <a:gd name="T97" fmla="*/ 2950 h 224"/>
                <a:gd name="T98" fmla="*/ 2061 w 135"/>
                <a:gd name="T99" fmla="*/ 3330 h 224"/>
                <a:gd name="T100" fmla="*/ 2311 w 135"/>
                <a:gd name="T101" fmla="*/ 3793 h 224"/>
                <a:gd name="T102" fmla="*/ 3273 w 135"/>
                <a:gd name="T103" fmla="*/ 5255 h 224"/>
                <a:gd name="T104" fmla="*/ 3495 w 135"/>
                <a:gd name="T105" fmla="*/ 5661 h 224"/>
                <a:gd name="T106" fmla="*/ 4093 w 135"/>
                <a:gd name="T107" fmla="*/ 689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2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3504 w 129"/>
                <a:gd name="T1" fmla="*/ 6053 h 219"/>
                <a:gd name="T2" fmla="*/ 3409 w 129"/>
                <a:gd name="T3" fmla="*/ 5840 h 219"/>
                <a:gd name="T4" fmla="*/ 3119 w 129"/>
                <a:gd name="T5" fmla="*/ 5463 h 219"/>
                <a:gd name="T6" fmla="*/ 3003 w 129"/>
                <a:gd name="T7" fmla="*/ 5340 h 219"/>
                <a:gd name="T8" fmla="*/ 2778 w 129"/>
                <a:gd name="T9" fmla="*/ 4882 h 219"/>
                <a:gd name="T10" fmla="*/ 2684 w 129"/>
                <a:gd name="T11" fmla="*/ 4747 h 219"/>
                <a:gd name="T12" fmla="*/ 2565 w 129"/>
                <a:gd name="T13" fmla="*/ 4497 h 219"/>
                <a:gd name="T14" fmla="*/ 2405 w 129"/>
                <a:gd name="T15" fmla="*/ 4292 h 219"/>
                <a:gd name="T16" fmla="*/ 2381 w 129"/>
                <a:gd name="T17" fmla="*/ 4157 h 219"/>
                <a:gd name="T18" fmla="*/ 2315 w 129"/>
                <a:gd name="T19" fmla="*/ 4108 h 219"/>
                <a:gd name="T20" fmla="*/ 2130 w 129"/>
                <a:gd name="T21" fmla="*/ 3857 h 219"/>
                <a:gd name="T22" fmla="*/ 2062 w 129"/>
                <a:gd name="T23" fmla="*/ 3695 h 219"/>
                <a:gd name="T24" fmla="*/ 1946 w 129"/>
                <a:gd name="T25" fmla="*/ 3567 h 219"/>
                <a:gd name="T26" fmla="*/ 1839 w 129"/>
                <a:gd name="T27" fmla="*/ 3383 h 219"/>
                <a:gd name="T28" fmla="*/ 1745 w 129"/>
                <a:gd name="T29" fmla="*/ 3170 h 219"/>
                <a:gd name="T30" fmla="*/ 1598 w 129"/>
                <a:gd name="T31" fmla="*/ 2892 h 219"/>
                <a:gd name="T32" fmla="*/ 1532 w 129"/>
                <a:gd name="T33" fmla="*/ 2831 h 219"/>
                <a:gd name="T34" fmla="*/ 1492 w 129"/>
                <a:gd name="T35" fmla="*/ 2698 h 219"/>
                <a:gd name="T36" fmla="*/ 1442 w 129"/>
                <a:gd name="T37" fmla="*/ 2646 h 219"/>
                <a:gd name="T38" fmla="*/ 1402 w 129"/>
                <a:gd name="T39" fmla="*/ 2602 h 219"/>
                <a:gd name="T40" fmla="*/ 1307 w 129"/>
                <a:gd name="T41" fmla="*/ 2486 h 219"/>
                <a:gd name="T42" fmla="*/ 1123 w 129"/>
                <a:gd name="T43" fmla="*/ 2146 h 219"/>
                <a:gd name="T44" fmla="*/ 1028 w 129"/>
                <a:gd name="T45" fmla="*/ 2011 h 219"/>
                <a:gd name="T46" fmla="*/ 967 w 129"/>
                <a:gd name="T47" fmla="*/ 1896 h 219"/>
                <a:gd name="T48" fmla="*/ 844 w 129"/>
                <a:gd name="T49" fmla="*/ 1617 h 219"/>
                <a:gd name="T50" fmla="*/ 844 w 129"/>
                <a:gd name="T51" fmla="*/ 1487 h 219"/>
                <a:gd name="T52" fmla="*/ 688 w 129"/>
                <a:gd name="T53" fmla="*/ 1461 h 219"/>
                <a:gd name="T54" fmla="*/ 619 w 129"/>
                <a:gd name="T55" fmla="*/ 1393 h 219"/>
                <a:gd name="T56" fmla="*/ 570 w 129"/>
                <a:gd name="T57" fmla="*/ 1237 h 219"/>
                <a:gd name="T58" fmla="*/ 504 w 129"/>
                <a:gd name="T59" fmla="*/ 1209 h 219"/>
                <a:gd name="T60" fmla="*/ 504 w 129"/>
                <a:gd name="T61" fmla="*/ 1143 h 219"/>
                <a:gd name="T62" fmla="*/ 504 w 129"/>
                <a:gd name="T63" fmla="*/ 1025 h 219"/>
                <a:gd name="T64" fmla="*/ 369 w 129"/>
                <a:gd name="T65" fmla="*/ 937 h 219"/>
                <a:gd name="T66" fmla="*/ 369 w 129"/>
                <a:gd name="T67" fmla="*/ 869 h 219"/>
                <a:gd name="T68" fmla="*/ 279 w 129"/>
                <a:gd name="T69" fmla="*/ 803 h 219"/>
                <a:gd name="T70" fmla="*/ 225 w 129"/>
                <a:gd name="T71" fmla="*/ 685 h 219"/>
                <a:gd name="T72" fmla="*/ 319 w 129"/>
                <a:gd name="T73" fmla="*/ 685 h 219"/>
                <a:gd name="T74" fmla="*/ 156 w 129"/>
                <a:gd name="T75" fmla="*/ 552 h 219"/>
                <a:gd name="T76" fmla="*/ 95 w 129"/>
                <a:gd name="T77" fmla="*/ 250 h 219"/>
                <a:gd name="T78" fmla="*/ 95 w 129"/>
                <a:gd name="T79" fmla="*/ 156 h 219"/>
                <a:gd name="T80" fmla="*/ 0 w 129"/>
                <a:gd name="T81" fmla="*/ 0 h 219"/>
                <a:gd name="T82" fmla="*/ 66 w 129"/>
                <a:gd name="T83" fmla="*/ 28 h 219"/>
                <a:gd name="T84" fmla="*/ 95 w 129"/>
                <a:gd name="T85" fmla="*/ 222 h 219"/>
                <a:gd name="T86" fmla="*/ 319 w 129"/>
                <a:gd name="T87" fmla="*/ 500 h 219"/>
                <a:gd name="T88" fmla="*/ 619 w 129"/>
                <a:gd name="T89" fmla="*/ 958 h 219"/>
                <a:gd name="T90" fmla="*/ 939 w 129"/>
                <a:gd name="T91" fmla="*/ 1461 h 219"/>
                <a:gd name="T92" fmla="*/ 1218 w 129"/>
                <a:gd name="T93" fmla="*/ 1896 h 219"/>
                <a:gd name="T94" fmla="*/ 1402 w 129"/>
                <a:gd name="T95" fmla="*/ 2236 h 219"/>
                <a:gd name="T96" fmla="*/ 1783 w 129"/>
                <a:gd name="T97" fmla="*/ 2892 h 219"/>
                <a:gd name="T98" fmla="*/ 1967 w 129"/>
                <a:gd name="T99" fmla="*/ 3260 h 219"/>
                <a:gd name="T100" fmla="*/ 2192 w 129"/>
                <a:gd name="T101" fmla="*/ 3695 h 219"/>
                <a:gd name="T102" fmla="*/ 3119 w 129"/>
                <a:gd name="T103" fmla="*/ 5132 h 219"/>
                <a:gd name="T104" fmla="*/ 3372 w 129"/>
                <a:gd name="T105" fmla="*/ 5567 h 219"/>
                <a:gd name="T106" fmla="*/ 3941 w 129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3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3606 w 131"/>
                <a:gd name="T1" fmla="*/ 6053 h 219"/>
                <a:gd name="T2" fmla="*/ 3483 w 131"/>
                <a:gd name="T3" fmla="*/ 5869 h 219"/>
                <a:gd name="T4" fmla="*/ 3192 w 131"/>
                <a:gd name="T5" fmla="*/ 5463 h 219"/>
                <a:gd name="T6" fmla="*/ 3143 w 131"/>
                <a:gd name="T7" fmla="*/ 5340 h 219"/>
                <a:gd name="T8" fmla="*/ 2889 w 131"/>
                <a:gd name="T9" fmla="*/ 4882 h 219"/>
                <a:gd name="T10" fmla="*/ 2795 w 131"/>
                <a:gd name="T11" fmla="*/ 4747 h 219"/>
                <a:gd name="T12" fmla="*/ 2639 w 131"/>
                <a:gd name="T13" fmla="*/ 4537 h 219"/>
                <a:gd name="T14" fmla="*/ 2504 w 131"/>
                <a:gd name="T15" fmla="*/ 4313 h 219"/>
                <a:gd name="T16" fmla="*/ 2452 w 131"/>
                <a:gd name="T17" fmla="*/ 4157 h 219"/>
                <a:gd name="T18" fmla="*/ 2347 w 131"/>
                <a:gd name="T19" fmla="*/ 4063 h 219"/>
                <a:gd name="T20" fmla="*/ 2201 w 131"/>
                <a:gd name="T21" fmla="*/ 3857 h 219"/>
                <a:gd name="T22" fmla="*/ 2135 w 131"/>
                <a:gd name="T23" fmla="*/ 3723 h 219"/>
                <a:gd name="T24" fmla="*/ 2037 w 131"/>
                <a:gd name="T25" fmla="*/ 3567 h 219"/>
                <a:gd name="T26" fmla="*/ 1910 w 131"/>
                <a:gd name="T27" fmla="*/ 3383 h 219"/>
                <a:gd name="T28" fmla="*/ 1815 w 131"/>
                <a:gd name="T29" fmla="*/ 3199 h 219"/>
                <a:gd name="T30" fmla="*/ 1656 w 131"/>
                <a:gd name="T31" fmla="*/ 2920 h 219"/>
                <a:gd name="T32" fmla="*/ 1602 w 131"/>
                <a:gd name="T33" fmla="*/ 2854 h 219"/>
                <a:gd name="T34" fmla="*/ 1562 w 131"/>
                <a:gd name="T35" fmla="*/ 2698 h 219"/>
                <a:gd name="T36" fmla="*/ 1512 w 131"/>
                <a:gd name="T37" fmla="*/ 2670 h 219"/>
                <a:gd name="T38" fmla="*/ 1472 w 131"/>
                <a:gd name="T39" fmla="*/ 2602 h 219"/>
                <a:gd name="T40" fmla="*/ 1377 w 131"/>
                <a:gd name="T41" fmla="*/ 2486 h 219"/>
                <a:gd name="T42" fmla="*/ 1193 w 131"/>
                <a:gd name="T43" fmla="*/ 2146 h 219"/>
                <a:gd name="T44" fmla="*/ 1098 w 131"/>
                <a:gd name="T45" fmla="*/ 2051 h 219"/>
                <a:gd name="T46" fmla="*/ 1036 w 131"/>
                <a:gd name="T47" fmla="*/ 1896 h 219"/>
                <a:gd name="T48" fmla="*/ 873 w 131"/>
                <a:gd name="T49" fmla="*/ 1617 h 219"/>
                <a:gd name="T50" fmla="*/ 873 w 131"/>
                <a:gd name="T51" fmla="*/ 1527 h 219"/>
                <a:gd name="T52" fmla="*/ 783 w 131"/>
                <a:gd name="T53" fmla="*/ 1461 h 219"/>
                <a:gd name="T54" fmla="*/ 689 w 131"/>
                <a:gd name="T55" fmla="*/ 1393 h 219"/>
                <a:gd name="T56" fmla="*/ 622 w 131"/>
                <a:gd name="T57" fmla="*/ 1237 h 219"/>
                <a:gd name="T58" fmla="*/ 570 w 131"/>
                <a:gd name="T59" fmla="*/ 1237 h 219"/>
                <a:gd name="T60" fmla="*/ 570 w 131"/>
                <a:gd name="T61" fmla="*/ 1180 h 219"/>
                <a:gd name="T62" fmla="*/ 532 w 131"/>
                <a:gd name="T63" fmla="*/ 1025 h 219"/>
                <a:gd name="T64" fmla="*/ 438 w 131"/>
                <a:gd name="T65" fmla="*/ 958 h 219"/>
                <a:gd name="T66" fmla="*/ 409 w 131"/>
                <a:gd name="T67" fmla="*/ 869 h 219"/>
                <a:gd name="T68" fmla="*/ 369 w 131"/>
                <a:gd name="T69" fmla="*/ 803 h 219"/>
                <a:gd name="T70" fmla="*/ 279 w 131"/>
                <a:gd name="T71" fmla="*/ 685 h 219"/>
                <a:gd name="T72" fmla="*/ 369 w 131"/>
                <a:gd name="T73" fmla="*/ 708 h 219"/>
                <a:gd name="T74" fmla="*/ 225 w 131"/>
                <a:gd name="T75" fmla="*/ 552 h 219"/>
                <a:gd name="T76" fmla="*/ 156 w 131"/>
                <a:gd name="T77" fmla="*/ 250 h 219"/>
                <a:gd name="T78" fmla="*/ 118 w 131"/>
                <a:gd name="T79" fmla="*/ 184 h 219"/>
                <a:gd name="T80" fmla="*/ 0 w 131"/>
                <a:gd name="T81" fmla="*/ 0 h 219"/>
                <a:gd name="T82" fmla="*/ 95 w 131"/>
                <a:gd name="T83" fmla="*/ 66 h 219"/>
                <a:gd name="T84" fmla="*/ 156 w 131"/>
                <a:gd name="T85" fmla="*/ 222 h 219"/>
                <a:gd name="T86" fmla="*/ 409 w 131"/>
                <a:gd name="T87" fmla="*/ 500 h 219"/>
                <a:gd name="T88" fmla="*/ 689 w 131"/>
                <a:gd name="T89" fmla="*/ 958 h 219"/>
                <a:gd name="T90" fmla="*/ 1036 w 131"/>
                <a:gd name="T91" fmla="*/ 1487 h 219"/>
                <a:gd name="T92" fmla="*/ 1287 w 131"/>
                <a:gd name="T93" fmla="*/ 1896 h 219"/>
                <a:gd name="T94" fmla="*/ 1512 w 131"/>
                <a:gd name="T95" fmla="*/ 2212 h 219"/>
                <a:gd name="T96" fmla="*/ 1853 w 131"/>
                <a:gd name="T97" fmla="*/ 2892 h 219"/>
                <a:gd name="T98" fmla="*/ 2037 w 131"/>
                <a:gd name="T99" fmla="*/ 3260 h 219"/>
                <a:gd name="T100" fmla="*/ 2291 w 131"/>
                <a:gd name="T101" fmla="*/ 3723 h 219"/>
                <a:gd name="T102" fmla="*/ 3230 w 131"/>
                <a:gd name="T103" fmla="*/ 5156 h 219"/>
                <a:gd name="T104" fmla="*/ 3443 w 131"/>
                <a:gd name="T105" fmla="*/ 5529 h 219"/>
                <a:gd name="T106" fmla="*/ 4016 w 131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4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24 w 127"/>
                <a:gd name="T3" fmla="*/ 6229 h 233"/>
                <a:gd name="T4" fmla="*/ 713 w 127"/>
                <a:gd name="T5" fmla="*/ 5777 h 233"/>
                <a:gd name="T6" fmla="*/ 843 w 127"/>
                <a:gd name="T7" fmla="*/ 5593 h 233"/>
                <a:gd name="T8" fmla="*/ 1094 w 127"/>
                <a:gd name="T9" fmla="*/ 5155 h 233"/>
                <a:gd name="T10" fmla="*/ 1188 w 127"/>
                <a:gd name="T11" fmla="*/ 4999 h 233"/>
                <a:gd name="T12" fmla="*/ 1278 w 127"/>
                <a:gd name="T13" fmla="*/ 4749 h 233"/>
                <a:gd name="T14" fmla="*/ 1434 w 127"/>
                <a:gd name="T15" fmla="*/ 4536 h 233"/>
                <a:gd name="T16" fmla="*/ 1491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691 h 233"/>
                <a:gd name="T26" fmla="*/ 1925 w 127"/>
                <a:gd name="T27" fmla="*/ 3507 h 233"/>
                <a:gd name="T28" fmla="*/ 2060 w 127"/>
                <a:gd name="T29" fmla="*/ 3278 h 233"/>
                <a:gd name="T30" fmla="*/ 2216 w 127"/>
                <a:gd name="T31" fmla="*/ 3070 h 233"/>
                <a:gd name="T32" fmla="*/ 2265 w 127"/>
                <a:gd name="T33" fmla="*/ 2909 h 233"/>
                <a:gd name="T34" fmla="*/ 2306 w 127"/>
                <a:gd name="T35" fmla="*/ 2840 h 233"/>
                <a:gd name="T36" fmla="*/ 2372 w 127"/>
                <a:gd name="T37" fmla="*/ 2724 h 233"/>
                <a:gd name="T38" fmla="*/ 2372 w 127"/>
                <a:gd name="T39" fmla="*/ 2656 h 233"/>
                <a:gd name="T40" fmla="*/ 2428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61 h 233"/>
                <a:gd name="T52" fmla="*/ 3085 w 127"/>
                <a:gd name="T53" fmla="*/ 1443 h 233"/>
                <a:gd name="T54" fmla="*/ 3085 w 127"/>
                <a:gd name="T55" fmla="*/ 1348 h 233"/>
                <a:gd name="T56" fmla="*/ 3154 w 127"/>
                <a:gd name="T57" fmla="*/ 1192 h 233"/>
                <a:gd name="T58" fmla="*/ 3154 w 127"/>
                <a:gd name="T59" fmla="*/ 1152 h 233"/>
                <a:gd name="T60" fmla="*/ 3203 w 127"/>
                <a:gd name="T61" fmla="*/ 1097 h 233"/>
                <a:gd name="T62" fmla="*/ 3338 w 127"/>
                <a:gd name="T63" fmla="*/ 967 h 233"/>
                <a:gd name="T64" fmla="*/ 3338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94 w 127"/>
                <a:gd name="T71" fmla="*/ 594 h 233"/>
                <a:gd name="T72" fmla="*/ 3522 w 127"/>
                <a:gd name="T73" fmla="*/ 688 h 233"/>
                <a:gd name="T74" fmla="*/ 3588 w 127"/>
                <a:gd name="T75" fmla="*/ 464 h 233"/>
                <a:gd name="T76" fmla="*/ 3772 w 127"/>
                <a:gd name="T77" fmla="*/ 251 h 233"/>
                <a:gd name="T78" fmla="*/ 3862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794 w 127"/>
                <a:gd name="T85" fmla="*/ 251 h 233"/>
                <a:gd name="T86" fmla="*/ 3706 w 127"/>
                <a:gd name="T87" fmla="*/ 570 h 233"/>
                <a:gd name="T88" fmla="*/ 3454 w 127"/>
                <a:gd name="T89" fmla="*/ 1123 h 233"/>
                <a:gd name="T90" fmla="*/ 3154 w 127"/>
                <a:gd name="T91" fmla="*/ 1696 h 233"/>
                <a:gd name="T92" fmla="*/ 2924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07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91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5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69 w 127"/>
                <a:gd name="T3" fmla="*/ 6229 h 233"/>
                <a:gd name="T4" fmla="*/ 775 w 127"/>
                <a:gd name="T5" fmla="*/ 5754 h 233"/>
                <a:gd name="T6" fmla="*/ 803 w 127"/>
                <a:gd name="T7" fmla="*/ 5593 h 233"/>
                <a:gd name="T8" fmla="*/ 1122 w 127"/>
                <a:gd name="T9" fmla="*/ 5155 h 233"/>
                <a:gd name="T10" fmla="*/ 1212 w 127"/>
                <a:gd name="T11" fmla="*/ 4999 h 233"/>
                <a:gd name="T12" fmla="*/ 1344 w 127"/>
                <a:gd name="T13" fmla="*/ 4720 h 233"/>
                <a:gd name="T14" fmla="*/ 1434 w 127"/>
                <a:gd name="T15" fmla="*/ 4536 h 233"/>
                <a:gd name="T16" fmla="*/ 1557 w 127"/>
                <a:gd name="T17" fmla="*/ 4380 h 233"/>
                <a:gd name="T18" fmla="*/ 1580 w 127"/>
                <a:gd name="T19" fmla="*/ 4283 h 233"/>
                <a:gd name="T20" fmla="*/ 1684 w 127"/>
                <a:gd name="T21" fmla="*/ 4011 h 233"/>
                <a:gd name="T22" fmla="*/ 1781 w 127"/>
                <a:gd name="T23" fmla="*/ 3848 h 233"/>
                <a:gd name="T24" fmla="*/ 1831 w 127"/>
                <a:gd name="T25" fmla="*/ 3720 h 233"/>
                <a:gd name="T26" fmla="*/ 1963 w 127"/>
                <a:gd name="T27" fmla="*/ 3528 h 233"/>
                <a:gd name="T28" fmla="*/ 2060 w 127"/>
                <a:gd name="T29" fmla="*/ 3278 h 233"/>
                <a:gd name="T30" fmla="*/ 2244 w 127"/>
                <a:gd name="T31" fmla="*/ 3032 h 233"/>
                <a:gd name="T32" fmla="*/ 2265 w 127"/>
                <a:gd name="T33" fmla="*/ 2909 h 233"/>
                <a:gd name="T34" fmla="*/ 2331 w 127"/>
                <a:gd name="T35" fmla="*/ 2840 h 233"/>
                <a:gd name="T36" fmla="*/ 2400 w 127"/>
                <a:gd name="T37" fmla="*/ 2684 h 233"/>
                <a:gd name="T38" fmla="*/ 2428 w 127"/>
                <a:gd name="T39" fmla="*/ 2684 h 233"/>
                <a:gd name="T40" fmla="*/ 2490 w 127"/>
                <a:gd name="T41" fmla="*/ 2566 h 233"/>
                <a:gd name="T42" fmla="*/ 2717 w 127"/>
                <a:gd name="T43" fmla="*/ 2197 h 233"/>
                <a:gd name="T44" fmla="*/ 2740 w 127"/>
                <a:gd name="T45" fmla="*/ 2036 h 233"/>
                <a:gd name="T46" fmla="*/ 2835 w 127"/>
                <a:gd name="T47" fmla="*/ 1906 h 233"/>
                <a:gd name="T48" fmla="*/ 2991 w 127"/>
                <a:gd name="T49" fmla="*/ 1627 h 233"/>
                <a:gd name="T50" fmla="*/ 3085 w 127"/>
                <a:gd name="T51" fmla="*/ 1561 h 233"/>
                <a:gd name="T52" fmla="*/ 3109 w 127"/>
                <a:gd name="T53" fmla="*/ 1443 h 233"/>
                <a:gd name="T54" fmla="*/ 3109 w 127"/>
                <a:gd name="T55" fmla="*/ 1308 h 233"/>
                <a:gd name="T56" fmla="*/ 3175 w 127"/>
                <a:gd name="T57" fmla="*/ 1192 h 233"/>
                <a:gd name="T58" fmla="*/ 3175 w 127"/>
                <a:gd name="T59" fmla="*/ 1152 h 233"/>
                <a:gd name="T60" fmla="*/ 3269 w 127"/>
                <a:gd name="T61" fmla="*/ 105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783 h 233"/>
                <a:gd name="T68" fmla="*/ 3425 w 127"/>
                <a:gd name="T69" fmla="*/ 717 h 233"/>
                <a:gd name="T70" fmla="*/ 3494 w 127"/>
                <a:gd name="T71" fmla="*/ 594 h 233"/>
                <a:gd name="T72" fmla="*/ 3543 w 127"/>
                <a:gd name="T73" fmla="*/ 688 h 233"/>
                <a:gd name="T74" fmla="*/ 3609 w 127"/>
                <a:gd name="T75" fmla="*/ 464 h 233"/>
                <a:gd name="T76" fmla="*/ 3834 w 127"/>
                <a:gd name="T77" fmla="*/ 225 h 233"/>
                <a:gd name="T78" fmla="*/ 3888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862 w 127"/>
                <a:gd name="T85" fmla="*/ 225 h 233"/>
                <a:gd name="T86" fmla="*/ 3732 w 127"/>
                <a:gd name="T87" fmla="*/ 570 h 233"/>
                <a:gd name="T88" fmla="*/ 3454 w 127"/>
                <a:gd name="T89" fmla="*/ 1097 h 233"/>
                <a:gd name="T90" fmla="*/ 3154 w 127"/>
                <a:gd name="T91" fmla="*/ 1696 h 233"/>
                <a:gd name="T92" fmla="*/ 2901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47 w 127"/>
                <a:gd name="T99" fmla="*/ 3528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6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115 w 29"/>
                <a:gd name="T1" fmla="*/ 0 h 1244"/>
                <a:gd name="T2" fmla="*/ 270 w 29"/>
                <a:gd name="T3" fmla="*/ 19165 h 1244"/>
                <a:gd name="T4" fmla="*/ 0 w 29"/>
                <a:gd name="T5" fmla="*/ 38704 h 1244"/>
                <a:gd name="T6" fmla="*/ 786 w 29"/>
                <a:gd name="T7" fmla="*/ 38704 h 1244"/>
                <a:gd name="T8" fmla="*/ 516 w 29"/>
                <a:gd name="T9" fmla="*/ 28034 h 1244"/>
                <a:gd name="T10" fmla="*/ 875 w 29"/>
                <a:gd name="T11" fmla="*/ 8802 h 1244"/>
                <a:gd name="T12" fmla="*/ 605 w 29"/>
                <a:gd name="T13" fmla="*/ 0 h 1244"/>
                <a:gd name="T14" fmla="*/ 115 w 29"/>
                <a:gd name="T15" fmla="*/ 0 h 1244"/>
                <a:gd name="T16" fmla="*/ 115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7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939 w 82"/>
                <a:gd name="T1" fmla="*/ 156 h 163"/>
                <a:gd name="T2" fmla="*/ 2160 w 82"/>
                <a:gd name="T3" fmla="*/ 5071 h 163"/>
                <a:gd name="T4" fmla="*/ 464 w 82"/>
                <a:gd name="T5" fmla="*/ 3153 h 163"/>
                <a:gd name="T6" fmla="*/ 939 w 82"/>
                <a:gd name="T7" fmla="*/ 156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8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882 w 43"/>
                <a:gd name="T1" fmla="*/ 0 h 135"/>
                <a:gd name="T2" fmla="*/ 1362 w 43"/>
                <a:gd name="T3" fmla="*/ 4155 h 135"/>
                <a:gd name="T4" fmla="*/ 417 w 43"/>
                <a:gd name="T5" fmla="*/ 2952 h 135"/>
                <a:gd name="T6" fmla="*/ 882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9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098 w 93"/>
                <a:gd name="T1" fmla="*/ 118 h 180"/>
                <a:gd name="T2" fmla="*/ 2500 w 93"/>
                <a:gd name="T3" fmla="*/ 5647 h 180"/>
                <a:gd name="T4" fmla="*/ 570 w 93"/>
                <a:gd name="T5" fmla="*/ 3422 h 180"/>
                <a:gd name="T6" fmla="*/ 1098 w 93"/>
                <a:gd name="T7" fmla="*/ 118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0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959 w 47"/>
                <a:gd name="T1" fmla="*/ 0 h 152"/>
                <a:gd name="T2" fmla="*/ 1462 w 47"/>
                <a:gd name="T3" fmla="*/ 4731 h 152"/>
                <a:gd name="T4" fmla="*/ 435 w 47"/>
                <a:gd name="T5" fmla="*/ 3335 h 152"/>
                <a:gd name="T6" fmla="*/ 959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1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093 w 94"/>
                <a:gd name="T1" fmla="*/ 156 h 181"/>
                <a:gd name="T2" fmla="*/ 2466 w 94"/>
                <a:gd name="T3" fmla="*/ 5659 h 181"/>
                <a:gd name="T4" fmla="*/ 590 w 94"/>
                <a:gd name="T5" fmla="*/ 3507 h 181"/>
                <a:gd name="T6" fmla="*/ 1093 w 94"/>
                <a:gd name="T7" fmla="*/ 156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2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860 w 45"/>
                <a:gd name="T1" fmla="*/ 0 h 150"/>
                <a:gd name="T2" fmla="*/ 1387 w 45"/>
                <a:gd name="T3" fmla="*/ 4652 h 150"/>
                <a:gd name="T4" fmla="*/ 405 w 45"/>
                <a:gd name="T5" fmla="*/ 3325 h 150"/>
                <a:gd name="T6" fmla="*/ 860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3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1796 w 92"/>
                <a:gd name="T1" fmla="*/ 156 h 183"/>
                <a:gd name="T2" fmla="*/ 410 w 92"/>
                <a:gd name="T3" fmla="*/ 5738 h 183"/>
                <a:gd name="T4" fmla="*/ 2275 w 92"/>
                <a:gd name="T5" fmla="*/ 3483 h 183"/>
                <a:gd name="T6" fmla="*/ 1796 w 92"/>
                <a:gd name="T7" fmla="*/ 156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4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524 w 47"/>
                <a:gd name="T1" fmla="*/ 0 h 150"/>
                <a:gd name="T2" fmla="*/ 0 w 47"/>
                <a:gd name="T3" fmla="*/ 4705 h 150"/>
                <a:gd name="T4" fmla="*/ 1027 w 47"/>
                <a:gd name="T5" fmla="*/ 3328 h 150"/>
                <a:gd name="T6" fmla="*/ 52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5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184 w 129"/>
                <a:gd name="T1" fmla="*/ 6305 h 204"/>
                <a:gd name="T2" fmla="*/ 3705 w 129"/>
                <a:gd name="T3" fmla="*/ 0 h 204"/>
                <a:gd name="T4" fmla="*/ 184 w 129"/>
                <a:gd name="T5" fmla="*/ 630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6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3847 w 129"/>
                <a:gd name="T1" fmla="*/ 6279 h 202"/>
                <a:gd name="T2" fmla="*/ 319 w 129"/>
                <a:gd name="T3" fmla="*/ 0 h 202"/>
                <a:gd name="T4" fmla="*/ 3847 w 129"/>
                <a:gd name="T5" fmla="*/ 627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7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184 w 129"/>
                <a:gd name="T1" fmla="*/ 6291 h 203"/>
                <a:gd name="T2" fmla="*/ 3750 w 129"/>
                <a:gd name="T3" fmla="*/ 0 h 203"/>
                <a:gd name="T4" fmla="*/ 184 w 129"/>
                <a:gd name="T5" fmla="*/ 6291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8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3820 w 129"/>
                <a:gd name="T1" fmla="*/ 6272 h 201"/>
                <a:gd name="T2" fmla="*/ 271 w 129"/>
                <a:gd name="T3" fmla="*/ 0 h 201"/>
                <a:gd name="T4" fmla="*/ 3820 w 129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9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3873 w 129"/>
                <a:gd name="T1" fmla="*/ 6358 h 204"/>
                <a:gd name="T2" fmla="*/ 279 w 129"/>
                <a:gd name="T3" fmla="*/ 0 h 204"/>
                <a:gd name="T4" fmla="*/ 3873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0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184 w 129"/>
                <a:gd name="T1" fmla="*/ 6358 h 204"/>
                <a:gd name="T2" fmla="*/ 3705 w 129"/>
                <a:gd name="T3" fmla="*/ 0 h 204"/>
                <a:gd name="T4" fmla="*/ 184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1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3807 w 129"/>
                <a:gd name="T1" fmla="*/ 6372 h 205"/>
                <a:gd name="T2" fmla="*/ 251 w 129"/>
                <a:gd name="T3" fmla="*/ 0 h 205"/>
                <a:gd name="T4" fmla="*/ 3807 w 129"/>
                <a:gd name="T5" fmla="*/ 6372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2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184 w 129"/>
                <a:gd name="T1" fmla="*/ 6332 h 202"/>
                <a:gd name="T2" fmla="*/ 3705 w 129"/>
                <a:gd name="T3" fmla="*/ 0 h 202"/>
                <a:gd name="T4" fmla="*/ 184 w 129"/>
                <a:gd name="T5" fmla="*/ 63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3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222 w 130"/>
                <a:gd name="T1" fmla="*/ 6272 h 201"/>
                <a:gd name="T2" fmla="*/ 3727 w 130"/>
                <a:gd name="T3" fmla="*/ 0 h 201"/>
                <a:gd name="T4" fmla="*/ 222 w 130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4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3494 w 116"/>
                <a:gd name="T1" fmla="*/ 5659 h 181"/>
                <a:gd name="T2" fmla="*/ 250 w 116"/>
                <a:gd name="T3" fmla="*/ 0 h 181"/>
                <a:gd name="T4" fmla="*/ 3494 w 116"/>
                <a:gd name="T5" fmla="*/ 5659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5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3023 w 110"/>
                <a:gd name="T1" fmla="*/ 5445 h 201"/>
                <a:gd name="T2" fmla="*/ 2905 w 110"/>
                <a:gd name="T3" fmla="*/ 5233 h 201"/>
                <a:gd name="T4" fmla="*/ 2770 w 110"/>
                <a:gd name="T5" fmla="*/ 4827 h 201"/>
                <a:gd name="T6" fmla="*/ 2749 w 110"/>
                <a:gd name="T7" fmla="*/ 4733 h 201"/>
                <a:gd name="T8" fmla="*/ 2470 w 110"/>
                <a:gd name="T9" fmla="*/ 4327 h 201"/>
                <a:gd name="T10" fmla="*/ 2375 w 110"/>
                <a:gd name="T11" fmla="*/ 4209 h 201"/>
                <a:gd name="T12" fmla="*/ 2286 w 110"/>
                <a:gd name="T13" fmla="*/ 3959 h 201"/>
                <a:gd name="T14" fmla="*/ 2217 w 110"/>
                <a:gd name="T15" fmla="*/ 3804 h 201"/>
                <a:gd name="T16" fmla="*/ 2130 w 110"/>
                <a:gd name="T17" fmla="*/ 3709 h 201"/>
                <a:gd name="T18" fmla="*/ 2130 w 110"/>
                <a:gd name="T19" fmla="*/ 3592 h 201"/>
                <a:gd name="T20" fmla="*/ 1995 w 110"/>
                <a:gd name="T21" fmla="*/ 3342 h 201"/>
                <a:gd name="T22" fmla="*/ 1938 w 110"/>
                <a:gd name="T23" fmla="*/ 3214 h 201"/>
                <a:gd name="T24" fmla="*/ 1877 w 110"/>
                <a:gd name="T25" fmla="*/ 3054 h 201"/>
                <a:gd name="T26" fmla="*/ 1811 w 110"/>
                <a:gd name="T27" fmla="*/ 2936 h 201"/>
                <a:gd name="T28" fmla="*/ 1716 w 110"/>
                <a:gd name="T29" fmla="*/ 2752 h 201"/>
                <a:gd name="T30" fmla="*/ 1532 w 110"/>
                <a:gd name="T31" fmla="*/ 2530 h 201"/>
                <a:gd name="T32" fmla="*/ 1532 w 110"/>
                <a:gd name="T33" fmla="*/ 2481 h 201"/>
                <a:gd name="T34" fmla="*/ 1442 w 110"/>
                <a:gd name="T35" fmla="*/ 2346 h 201"/>
                <a:gd name="T36" fmla="*/ 1402 w 110"/>
                <a:gd name="T37" fmla="*/ 2257 h 201"/>
                <a:gd name="T38" fmla="*/ 1402 w 110"/>
                <a:gd name="T39" fmla="*/ 2231 h 201"/>
                <a:gd name="T40" fmla="*/ 1347 w 110"/>
                <a:gd name="T41" fmla="*/ 2137 h 201"/>
                <a:gd name="T42" fmla="*/ 1151 w 110"/>
                <a:gd name="T43" fmla="*/ 1823 h 201"/>
                <a:gd name="T44" fmla="*/ 1123 w 110"/>
                <a:gd name="T45" fmla="*/ 1707 h 201"/>
                <a:gd name="T46" fmla="*/ 1028 w 110"/>
                <a:gd name="T47" fmla="*/ 1573 h 201"/>
                <a:gd name="T48" fmla="*/ 910 w 110"/>
                <a:gd name="T49" fmla="*/ 1323 h 201"/>
                <a:gd name="T50" fmla="*/ 844 w 110"/>
                <a:gd name="T51" fmla="*/ 1295 h 201"/>
                <a:gd name="T52" fmla="*/ 844 w 110"/>
                <a:gd name="T53" fmla="*/ 1207 h 201"/>
                <a:gd name="T54" fmla="*/ 872 w 110"/>
                <a:gd name="T55" fmla="*/ 1052 h 201"/>
                <a:gd name="T56" fmla="*/ 754 w 110"/>
                <a:gd name="T57" fmla="*/ 957 h 201"/>
                <a:gd name="T58" fmla="*/ 754 w 110"/>
                <a:gd name="T59" fmla="*/ 889 h 201"/>
                <a:gd name="T60" fmla="*/ 716 w 110"/>
                <a:gd name="T61" fmla="*/ 889 h 201"/>
                <a:gd name="T62" fmla="*/ 593 w 110"/>
                <a:gd name="T63" fmla="*/ 802 h 201"/>
                <a:gd name="T64" fmla="*/ 619 w 110"/>
                <a:gd name="T65" fmla="*/ 656 h 201"/>
                <a:gd name="T66" fmla="*/ 532 w 110"/>
                <a:gd name="T67" fmla="*/ 656 h 201"/>
                <a:gd name="T68" fmla="*/ 532 w 110"/>
                <a:gd name="T69" fmla="*/ 524 h 201"/>
                <a:gd name="T70" fmla="*/ 503 w 110"/>
                <a:gd name="T71" fmla="*/ 434 h 201"/>
                <a:gd name="T72" fmla="*/ 463 w 110"/>
                <a:gd name="T73" fmla="*/ 524 h 201"/>
                <a:gd name="T74" fmla="*/ 409 w 110"/>
                <a:gd name="T75" fmla="*/ 340 h 201"/>
                <a:gd name="T76" fmla="*/ 118 w 110"/>
                <a:gd name="T77" fmla="*/ 156 h 201"/>
                <a:gd name="T78" fmla="*/ 95 w 110"/>
                <a:gd name="T79" fmla="*/ 118 h 201"/>
                <a:gd name="T80" fmla="*/ 0 w 110"/>
                <a:gd name="T81" fmla="*/ 0 h 201"/>
                <a:gd name="T82" fmla="*/ 0 w 110"/>
                <a:gd name="T83" fmla="*/ 94 h 201"/>
                <a:gd name="T84" fmla="*/ 118 w 110"/>
                <a:gd name="T85" fmla="*/ 156 h 201"/>
                <a:gd name="T86" fmla="*/ 184 w 110"/>
                <a:gd name="T87" fmla="*/ 500 h 201"/>
                <a:gd name="T88" fmla="*/ 409 w 110"/>
                <a:gd name="T89" fmla="*/ 929 h 201"/>
                <a:gd name="T90" fmla="*/ 619 w 110"/>
                <a:gd name="T91" fmla="*/ 1417 h 201"/>
                <a:gd name="T92" fmla="*/ 872 w 110"/>
                <a:gd name="T93" fmla="*/ 1823 h 201"/>
                <a:gd name="T94" fmla="*/ 1005 w 110"/>
                <a:gd name="T95" fmla="*/ 2137 h 201"/>
                <a:gd name="T96" fmla="*/ 1347 w 110"/>
                <a:gd name="T97" fmla="*/ 2686 h 201"/>
                <a:gd name="T98" fmla="*/ 1532 w 110"/>
                <a:gd name="T99" fmla="*/ 3002 h 201"/>
                <a:gd name="T100" fmla="*/ 1811 w 110"/>
                <a:gd name="T101" fmla="*/ 3398 h 201"/>
                <a:gd name="T102" fmla="*/ 2401 w 110"/>
                <a:gd name="T103" fmla="*/ 4761 h 201"/>
                <a:gd name="T104" fmla="*/ 2654 w 110"/>
                <a:gd name="T105" fmla="*/ 5127 h 201"/>
                <a:gd name="T106" fmla="*/ 3408 w 110"/>
                <a:gd name="T107" fmla="*/ 6056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6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2964 w 109"/>
                <a:gd name="T1" fmla="*/ 5549 h 202"/>
                <a:gd name="T2" fmla="*/ 2907 w 109"/>
                <a:gd name="T3" fmla="*/ 5393 h 202"/>
                <a:gd name="T4" fmla="*/ 2714 w 109"/>
                <a:gd name="T5" fmla="*/ 4955 h 202"/>
                <a:gd name="T6" fmla="*/ 2686 w 109"/>
                <a:gd name="T7" fmla="*/ 4860 h 202"/>
                <a:gd name="T8" fmla="*/ 2440 w 109"/>
                <a:gd name="T9" fmla="*/ 4479 h 202"/>
                <a:gd name="T10" fmla="*/ 2318 w 109"/>
                <a:gd name="T11" fmla="*/ 4335 h 202"/>
                <a:gd name="T12" fmla="*/ 2256 w 109"/>
                <a:gd name="T13" fmla="*/ 4110 h 202"/>
                <a:gd name="T14" fmla="*/ 2162 w 109"/>
                <a:gd name="T15" fmla="*/ 3881 h 202"/>
                <a:gd name="T16" fmla="*/ 2096 w 109"/>
                <a:gd name="T17" fmla="*/ 3831 h 202"/>
                <a:gd name="T18" fmla="*/ 2096 w 109"/>
                <a:gd name="T19" fmla="*/ 3696 h 202"/>
                <a:gd name="T20" fmla="*/ 2006 w 109"/>
                <a:gd name="T21" fmla="*/ 3443 h 202"/>
                <a:gd name="T22" fmla="*/ 1891 w 109"/>
                <a:gd name="T23" fmla="*/ 3327 h 202"/>
                <a:gd name="T24" fmla="*/ 1846 w 109"/>
                <a:gd name="T25" fmla="*/ 3192 h 202"/>
                <a:gd name="T26" fmla="*/ 1757 w 109"/>
                <a:gd name="T27" fmla="*/ 3045 h 202"/>
                <a:gd name="T28" fmla="*/ 1707 w 109"/>
                <a:gd name="T29" fmla="*/ 2849 h 202"/>
                <a:gd name="T30" fmla="*/ 1478 w 109"/>
                <a:gd name="T31" fmla="*/ 2638 h 202"/>
                <a:gd name="T32" fmla="*/ 1478 w 109"/>
                <a:gd name="T33" fmla="*/ 2504 h 202"/>
                <a:gd name="T34" fmla="*/ 1417 w 109"/>
                <a:gd name="T35" fmla="*/ 2480 h 202"/>
                <a:gd name="T36" fmla="*/ 1363 w 109"/>
                <a:gd name="T37" fmla="*/ 2385 h 202"/>
                <a:gd name="T38" fmla="*/ 1363 w 109"/>
                <a:gd name="T39" fmla="*/ 2345 h 202"/>
                <a:gd name="T40" fmla="*/ 1323 w 109"/>
                <a:gd name="T41" fmla="*/ 2201 h 202"/>
                <a:gd name="T42" fmla="*/ 1179 w 109"/>
                <a:gd name="T43" fmla="*/ 1910 h 202"/>
                <a:gd name="T44" fmla="*/ 1139 w 109"/>
                <a:gd name="T45" fmla="*/ 1787 h 202"/>
                <a:gd name="T46" fmla="*/ 1023 w 109"/>
                <a:gd name="T47" fmla="*/ 1656 h 202"/>
                <a:gd name="T48" fmla="*/ 889 w 109"/>
                <a:gd name="T49" fmla="*/ 1406 h 202"/>
                <a:gd name="T50" fmla="*/ 802 w 109"/>
                <a:gd name="T51" fmla="*/ 1377 h 202"/>
                <a:gd name="T52" fmla="*/ 802 w 109"/>
                <a:gd name="T53" fmla="*/ 1259 h 202"/>
                <a:gd name="T54" fmla="*/ 839 w 109"/>
                <a:gd name="T55" fmla="*/ 1164 h 202"/>
                <a:gd name="T56" fmla="*/ 773 w 109"/>
                <a:gd name="T57" fmla="*/ 1036 h 202"/>
                <a:gd name="T58" fmla="*/ 773 w 109"/>
                <a:gd name="T59" fmla="*/ 942 h 202"/>
                <a:gd name="T60" fmla="*/ 745 w 109"/>
                <a:gd name="T61" fmla="*/ 913 h 202"/>
                <a:gd name="T62" fmla="*/ 549 w 109"/>
                <a:gd name="T63" fmla="*/ 873 h 202"/>
                <a:gd name="T64" fmla="*/ 549 w 109"/>
                <a:gd name="T65" fmla="*/ 755 h 202"/>
                <a:gd name="T66" fmla="*/ 523 w 109"/>
                <a:gd name="T67" fmla="*/ 717 h 202"/>
                <a:gd name="T68" fmla="*/ 523 w 109"/>
                <a:gd name="T69" fmla="*/ 622 h 202"/>
                <a:gd name="T70" fmla="*/ 500 w 109"/>
                <a:gd name="T71" fmla="*/ 504 h 202"/>
                <a:gd name="T72" fmla="*/ 406 w 109"/>
                <a:gd name="T73" fmla="*/ 622 h 202"/>
                <a:gd name="T74" fmla="*/ 406 w 109"/>
                <a:gd name="T75" fmla="*/ 409 h 202"/>
                <a:gd name="T76" fmla="*/ 118 w 109"/>
                <a:gd name="T77" fmla="*/ 251 h 202"/>
                <a:gd name="T78" fmla="*/ 94 w 109"/>
                <a:gd name="T79" fmla="*/ 225 h 202"/>
                <a:gd name="T80" fmla="*/ 0 w 109"/>
                <a:gd name="T81" fmla="*/ 0 h 202"/>
                <a:gd name="T82" fmla="*/ 0 w 109"/>
                <a:gd name="T83" fmla="*/ 95 h 202"/>
                <a:gd name="T84" fmla="*/ 118 w 109"/>
                <a:gd name="T85" fmla="*/ 251 h 202"/>
                <a:gd name="T86" fmla="*/ 156 w 109"/>
                <a:gd name="T87" fmla="*/ 532 h 202"/>
                <a:gd name="T88" fmla="*/ 406 w 109"/>
                <a:gd name="T89" fmla="*/ 1036 h 202"/>
                <a:gd name="T90" fmla="*/ 618 w 109"/>
                <a:gd name="T91" fmla="*/ 1533 h 202"/>
                <a:gd name="T92" fmla="*/ 839 w 109"/>
                <a:gd name="T93" fmla="*/ 1947 h 202"/>
                <a:gd name="T94" fmla="*/ 957 w 109"/>
                <a:gd name="T95" fmla="*/ 2201 h 202"/>
                <a:gd name="T96" fmla="*/ 1323 w 109"/>
                <a:gd name="T97" fmla="*/ 2795 h 202"/>
                <a:gd name="T98" fmla="*/ 1478 w 109"/>
                <a:gd name="T99" fmla="*/ 3074 h 202"/>
                <a:gd name="T100" fmla="*/ 1757 w 109"/>
                <a:gd name="T101" fmla="*/ 3483 h 202"/>
                <a:gd name="T102" fmla="*/ 2412 w 109"/>
                <a:gd name="T103" fmla="*/ 4889 h 202"/>
                <a:gd name="T104" fmla="*/ 2624 w 109"/>
                <a:gd name="T105" fmla="*/ 5275 h 202"/>
                <a:gd name="T106" fmla="*/ 3341 w 109"/>
                <a:gd name="T107" fmla="*/ 6216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7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2670 w 97"/>
                <a:gd name="T1" fmla="*/ 4884 h 178"/>
                <a:gd name="T2" fmla="*/ 2580 w 97"/>
                <a:gd name="T3" fmla="*/ 4721 h 178"/>
                <a:gd name="T4" fmla="*/ 2486 w 97"/>
                <a:gd name="T5" fmla="*/ 4352 h 178"/>
                <a:gd name="T6" fmla="*/ 2396 w 97"/>
                <a:gd name="T7" fmla="*/ 4286 h 178"/>
                <a:gd name="T8" fmla="*/ 2174 w 97"/>
                <a:gd name="T9" fmla="*/ 3917 h 178"/>
                <a:gd name="T10" fmla="*/ 2146 w 97"/>
                <a:gd name="T11" fmla="*/ 3782 h 178"/>
                <a:gd name="T12" fmla="*/ 2011 w 97"/>
                <a:gd name="T13" fmla="*/ 3574 h 178"/>
                <a:gd name="T14" fmla="*/ 1922 w 97"/>
                <a:gd name="T15" fmla="*/ 3413 h 178"/>
                <a:gd name="T16" fmla="*/ 1867 w 97"/>
                <a:gd name="T17" fmla="*/ 3344 h 178"/>
                <a:gd name="T18" fmla="*/ 1867 w 97"/>
                <a:gd name="T19" fmla="*/ 3228 h 178"/>
                <a:gd name="T20" fmla="*/ 1778 w 97"/>
                <a:gd name="T21" fmla="*/ 3004 h 178"/>
                <a:gd name="T22" fmla="*/ 1740 w 97"/>
                <a:gd name="T23" fmla="*/ 2938 h 178"/>
                <a:gd name="T24" fmla="*/ 1671 w 97"/>
                <a:gd name="T25" fmla="*/ 2753 h 178"/>
                <a:gd name="T26" fmla="*/ 1556 w 97"/>
                <a:gd name="T27" fmla="*/ 2656 h 178"/>
                <a:gd name="T28" fmla="*/ 1487 w 97"/>
                <a:gd name="T29" fmla="*/ 2472 h 178"/>
                <a:gd name="T30" fmla="*/ 1372 w 97"/>
                <a:gd name="T31" fmla="*/ 2287 h 178"/>
                <a:gd name="T32" fmla="*/ 1343 w 97"/>
                <a:gd name="T33" fmla="*/ 2200 h 178"/>
                <a:gd name="T34" fmla="*/ 1277 w 97"/>
                <a:gd name="T35" fmla="*/ 2131 h 178"/>
                <a:gd name="T36" fmla="*/ 1237 w 97"/>
                <a:gd name="T37" fmla="*/ 2036 h 178"/>
                <a:gd name="T38" fmla="*/ 1237 w 97"/>
                <a:gd name="T39" fmla="*/ 2036 h 178"/>
                <a:gd name="T40" fmla="*/ 1209 w 97"/>
                <a:gd name="T41" fmla="*/ 1880 h 178"/>
                <a:gd name="T42" fmla="*/ 1025 w 97"/>
                <a:gd name="T43" fmla="*/ 1627 h 178"/>
                <a:gd name="T44" fmla="*/ 958 w 97"/>
                <a:gd name="T45" fmla="*/ 1511 h 178"/>
                <a:gd name="T46" fmla="*/ 937 w 97"/>
                <a:gd name="T47" fmla="*/ 1443 h 178"/>
                <a:gd name="T48" fmla="*/ 803 w 97"/>
                <a:gd name="T49" fmla="*/ 1220 h 178"/>
                <a:gd name="T50" fmla="*/ 685 w 97"/>
                <a:gd name="T51" fmla="*/ 1192 h 178"/>
                <a:gd name="T52" fmla="*/ 753 w 97"/>
                <a:gd name="T53" fmla="*/ 1057 h 178"/>
                <a:gd name="T54" fmla="*/ 753 w 97"/>
                <a:gd name="T55" fmla="*/ 939 h 178"/>
                <a:gd name="T56" fmla="*/ 619 w 97"/>
                <a:gd name="T57" fmla="*/ 844 h 178"/>
                <a:gd name="T58" fmla="*/ 685 w 97"/>
                <a:gd name="T59" fmla="*/ 807 h 178"/>
                <a:gd name="T60" fmla="*/ 619 w 97"/>
                <a:gd name="T61" fmla="*/ 783 h 178"/>
                <a:gd name="T62" fmla="*/ 524 w 97"/>
                <a:gd name="T63" fmla="*/ 688 h 178"/>
                <a:gd name="T64" fmla="*/ 524 w 97"/>
                <a:gd name="T65" fmla="*/ 570 h 178"/>
                <a:gd name="T66" fmla="*/ 463 w 97"/>
                <a:gd name="T67" fmla="*/ 570 h 178"/>
                <a:gd name="T68" fmla="*/ 463 w 97"/>
                <a:gd name="T69" fmla="*/ 504 h 178"/>
                <a:gd name="T70" fmla="*/ 434 w 97"/>
                <a:gd name="T71" fmla="*/ 409 h 178"/>
                <a:gd name="T72" fmla="*/ 406 w 97"/>
                <a:gd name="T73" fmla="*/ 504 h 178"/>
                <a:gd name="T74" fmla="*/ 340 w 97"/>
                <a:gd name="T75" fmla="*/ 319 h 178"/>
                <a:gd name="T76" fmla="*/ 94 w 97"/>
                <a:gd name="T77" fmla="*/ 156 h 178"/>
                <a:gd name="T78" fmla="*/ 66 w 97"/>
                <a:gd name="T79" fmla="*/ 118 h 178"/>
                <a:gd name="T80" fmla="*/ 0 w 97"/>
                <a:gd name="T81" fmla="*/ 0 h 178"/>
                <a:gd name="T82" fmla="*/ 0 w 97"/>
                <a:gd name="T83" fmla="*/ 28 h 178"/>
                <a:gd name="T84" fmla="*/ 66 w 97"/>
                <a:gd name="T85" fmla="*/ 156 h 178"/>
                <a:gd name="T86" fmla="*/ 156 w 97"/>
                <a:gd name="T87" fmla="*/ 435 h 178"/>
                <a:gd name="T88" fmla="*/ 340 w 97"/>
                <a:gd name="T89" fmla="*/ 844 h 178"/>
                <a:gd name="T90" fmla="*/ 552 w 97"/>
                <a:gd name="T91" fmla="*/ 1308 h 178"/>
                <a:gd name="T92" fmla="*/ 753 w 97"/>
                <a:gd name="T93" fmla="*/ 1656 h 178"/>
                <a:gd name="T94" fmla="*/ 840 w 97"/>
                <a:gd name="T95" fmla="*/ 1909 h 178"/>
                <a:gd name="T96" fmla="*/ 1121 w 97"/>
                <a:gd name="T97" fmla="*/ 2434 h 178"/>
                <a:gd name="T98" fmla="*/ 1343 w 97"/>
                <a:gd name="T99" fmla="*/ 2684 h 178"/>
                <a:gd name="T100" fmla="*/ 1527 w 97"/>
                <a:gd name="T101" fmla="*/ 3070 h 178"/>
                <a:gd name="T102" fmla="*/ 2146 w 97"/>
                <a:gd name="T103" fmla="*/ 4314 h 178"/>
                <a:gd name="T104" fmla="*/ 2302 w 97"/>
                <a:gd name="T105" fmla="*/ 4631 h 178"/>
                <a:gd name="T106" fmla="*/ 2986 w 97"/>
                <a:gd name="T107" fmla="*/ 550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8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500 w 117"/>
                <a:gd name="T1" fmla="*/ 5282 h 190"/>
                <a:gd name="T2" fmla="*/ 590 w 117"/>
                <a:gd name="T3" fmla="*/ 5077 h 190"/>
                <a:gd name="T4" fmla="*/ 868 w 117"/>
                <a:gd name="T5" fmla="*/ 4758 h 190"/>
                <a:gd name="T6" fmla="*/ 929 w 117"/>
                <a:gd name="T7" fmla="*/ 4643 h 190"/>
                <a:gd name="T8" fmla="*/ 1179 w 117"/>
                <a:gd name="T9" fmla="*/ 4237 h 190"/>
                <a:gd name="T10" fmla="*/ 1236 w 117"/>
                <a:gd name="T11" fmla="*/ 4143 h 190"/>
                <a:gd name="T12" fmla="*/ 1392 w 117"/>
                <a:gd name="T13" fmla="*/ 3893 h 190"/>
                <a:gd name="T14" fmla="*/ 1458 w 117"/>
                <a:gd name="T15" fmla="*/ 3737 h 190"/>
                <a:gd name="T16" fmla="*/ 1524 w 117"/>
                <a:gd name="T17" fmla="*/ 3619 h 190"/>
                <a:gd name="T18" fmla="*/ 1642 w 117"/>
                <a:gd name="T19" fmla="*/ 3591 h 190"/>
                <a:gd name="T20" fmla="*/ 1757 w 117"/>
                <a:gd name="T21" fmla="*/ 3398 h 190"/>
                <a:gd name="T22" fmla="*/ 1826 w 117"/>
                <a:gd name="T23" fmla="*/ 3275 h 190"/>
                <a:gd name="T24" fmla="*/ 1913 w 117"/>
                <a:gd name="T25" fmla="*/ 3157 h 190"/>
                <a:gd name="T26" fmla="*/ 1953 w 117"/>
                <a:gd name="T27" fmla="*/ 3002 h 190"/>
                <a:gd name="T28" fmla="*/ 2097 w 117"/>
                <a:gd name="T29" fmla="*/ 2818 h 190"/>
                <a:gd name="T30" fmla="*/ 2191 w 117"/>
                <a:gd name="T31" fmla="*/ 2596 h 190"/>
                <a:gd name="T32" fmla="*/ 2298 w 117"/>
                <a:gd name="T33" fmla="*/ 2502 h 190"/>
                <a:gd name="T34" fmla="*/ 2298 w 117"/>
                <a:gd name="T35" fmla="*/ 2412 h 190"/>
                <a:gd name="T36" fmla="*/ 2347 w 117"/>
                <a:gd name="T37" fmla="*/ 2346 h 190"/>
                <a:gd name="T38" fmla="*/ 2444 w 117"/>
                <a:gd name="T39" fmla="*/ 2346 h 190"/>
                <a:gd name="T40" fmla="*/ 2482 w 117"/>
                <a:gd name="T41" fmla="*/ 2162 h 190"/>
                <a:gd name="T42" fmla="*/ 2637 w 117"/>
                <a:gd name="T43" fmla="*/ 1952 h 190"/>
                <a:gd name="T44" fmla="*/ 2732 w 117"/>
                <a:gd name="T45" fmla="*/ 1757 h 190"/>
                <a:gd name="T46" fmla="*/ 2755 w 117"/>
                <a:gd name="T47" fmla="*/ 1707 h 190"/>
                <a:gd name="T48" fmla="*/ 2916 w 117"/>
                <a:gd name="T49" fmla="*/ 1457 h 190"/>
                <a:gd name="T50" fmla="*/ 2878 w 117"/>
                <a:gd name="T51" fmla="*/ 1323 h 190"/>
                <a:gd name="T52" fmla="*/ 3005 w 117"/>
                <a:gd name="T53" fmla="*/ 1294 h 190"/>
                <a:gd name="T54" fmla="*/ 3121 w 117"/>
                <a:gd name="T55" fmla="*/ 1273 h 190"/>
                <a:gd name="T56" fmla="*/ 3166 w 117"/>
                <a:gd name="T57" fmla="*/ 1139 h 190"/>
                <a:gd name="T58" fmla="*/ 3255 w 117"/>
                <a:gd name="T59" fmla="*/ 1139 h 190"/>
                <a:gd name="T60" fmla="*/ 3255 w 117"/>
                <a:gd name="T61" fmla="*/ 1089 h 190"/>
                <a:gd name="T62" fmla="*/ 3255 w 117"/>
                <a:gd name="T63" fmla="*/ 929 h 190"/>
                <a:gd name="T64" fmla="*/ 3305 w 117"/>
                <a:gd name="T65" fmla="*/ 868 h 190"/>
                <a:gd name="T66" fmla="*/ 3305 w 117"/>
                <a:gd name="T67" fmla="*/ 802 h 190"/>
                <a:gd name="T68" fmla="*/ 3399 w 117"/>
                <a:gd name="T69" fmla="*/ 773 h 190"/>
                <a:gd name="T70" fmla="*/ 3439 w 117"/>
                <a:gd name="T71" fmla="*/ 684 h 190"/>
                <a:gd name="T72" fmla="*/ 3373 w 117"/>
                <a:gd name="T73" fmla="*/ 655 h 190"/>
                <a:gd name="T74" fmla="*/ 3505 w 117"/>
                <a:gd name="T75" fmla="*/ 523 h 190"/>
                <a:gd name="T76" fmla="*/ 3505 w 117"/>
                <a:gd name="T77" fmla="*/ 250 h 190"/>
                <a:gd name="T78" fmla="*/ 3534 w 117"/>
                <a:gd name="T79" fmla="*/ 222 h 190"/>
                <a:gd name="T80" fmla="*/ 3623 w 117"/>
                <a:gd name="T81" fmla="*/ 0 h 190"/>
                <a:gd name="T82" fmla="*/ 3534 w 117"/>
                <a:gd name="T83" fmla="*/ 28 h 190"/>
                <a:gd name="T84" fmla="*/ 3505 w 117"/>
                <a:gd name="T85" fmla="*/ 250 h 190"/>
                <a:gd name="T86" fmla="*/ 3284 w 117"/>
                <a:gd name="T87" fmla="*/ 406 h 190"/>
                <a:gd name="T88" fmla="*/ 3005 w 117"/>
                <a:gd name="T89" fmla="*/ 802 h 190"/>
                <a:gd name="T90" fmla="*/ 2694 w 117"/>
                <a:gd name="T91" fmla="*/ 1273 h 190"/>
                <a:gd name="T92" fmla="*/ 2482 w 117"/>
                <a:gd name="T93" fmla="*/ 1662 h 190"/>
                <a:gd name="T94" fmla="*/ 2298 w 117"/>
                <a:gd name="T95" fmla="*/ 1952 h 190"/>
                <a:gd name="T96" fmla="*/ 1953 w 117"/>
                <a:gd name="T97" fmla="*/ 2502 h 190"/>
                <a:gd name="T98" fmla="*/ 1826 w 117"/>
                <a:gd name="T99" fmla="*/ 2818 h 190"/>
                <a:gd name="T100" fmla="*/ 1642 w 117"/>
                <a:gd name="T101" fmla="*/ 3214 h 190"/>
                <a:gd name="T102" fmla="*/ 774 w 117"/>
                <a:gd name="T103" fmla="*/ 4421 h 190"/>
                <a:gd name="T104" fmla="*/ 590 w 117"/>
                <a:gd name="T105" fmla="*/ 4758 h 190"/>
                <a:gd name="T106" fmla="*/ 118 w 117"/>
                <a:gd name="T107" fmla="*/ 58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9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503 w 116"/>
                <a:gd name="T1" fmla="*/ 5305 h 190"/>
                <a:gd name="T2" fmla="*/ 569 w 116"/>
                <a:gd name="T3" fmla="*/ 5121 h 190"/>
                <a:gd name="T4" fmla="*/ 843 w 116"/>
                <a:gd name="T5" fmla="*/ 4802 h 190"/>
                <a:gd name="T6" fmla="*/ 938 w 116"/>
                <a:gd name="T7" fmla="*/ 4674 h 190"/>
                <a:gd name="T8" fmla="*/ 1122 w 116"/>
                <a:gd name="T9" fmla="*/ 4277 h 190"/>
                <a:gd name="T10" fmla="*/ 1212 w 116"/>
                <a:gd name="T11" fmla="*/ 4183 h 190"/>
                <a:gd name="T12" fmla="*/ 1372 w 116"/>
                <a:gd name="T13" fmla="*/ 3958 h 190"/>
                <a:gd name="T14" fmla="*/ 1462 w 116"/>
                <a:gd name="T15" fmla="*/ 3774 h 190"/>
                <a:gd name="T16" fmla="*/ 1490 w 116"/>
                <a:gd name="T17" fmla="*/ 3642 h 190"/>
                <a:gd name="T18" fmla="*/ 1578 w 116"/>
                <a:gd name="T19" fmla="*/ 3592 h 190"/>
                <a:gd name="T20" fmla="*/ 1741 w 116"/>
                <a:gd name="T21" fmla="*/ 3429 h 190"/>
                <a:gd name="T22" fmla="*/ 1831 w 116"/>
                <a:gd name="T23" fmla="*/ 3301 h 190"/>
                <a:gd name="T24" fmla="*/ 1897 w 116"/>
                <a:gd name="T25" fmla="*/ 3183 h 190"/>
                <a:gd name="T26" fmla="*/ 1963 w 116"/>
                <a:gd name="T27" fmla="*/ 2994 h 190"/>
                <a:gd name="T28" fmla="*/ 2053 w 116"/>
                <a:gd name="T29" fmla="*/ 2836 h 190"/>
                <a:gd name="T30" fmla="*/ 2175 w 116"/>
                <a:gd name="T31" fmla="*/ 2585 h 190"/>
                <a:gd name="T32" fmla="*/ 2265 w 116"/>
                <a:gd name="T33" fmla="*/ 2519 h 190"/>
                <a:gd name="T34" fmla="*/ 2265 w 116"/>
                <a:gd name="T35" fmla="*/ 2429 h 190"/>
                <a:gd name="T36" fmla="*/ 2372 w 116"/>
                <a:gd name="T37" fmla="*/ 2311 h 190"/>
                <a:gd name="T38" fmla="*/ 2400 w 116"/>
                <a:gd name="T39" fmla="*/ 2311 h 190"/>
                <a:gd name="T40" fmla="*/ 2428 w 116"/>
                <a:gd name="T41" fmla="*/ 2179 h 190"/>
                <a:gd name="T42" fmla="*/ 2650 w 116"/>
                <a:gd name="T43" fmla="*/ 1966 h 190"/>
                <a:gd name="T44" fmla="*/ 2716 w 116"/>
                <a:gd name="T45" fmla="*/ 1782 h 190"/>
                <a:gd name="T46" fmla="*/ 2768 w 116"/>
                <a:gd name="T47" fmla="*/ 1713 h 190"/>
                <a:gd name="T48" fmla="*/ 2901 w 116"/>
                <a:gd name="T49" fmla="*/ 1442 h 190"/>
                <a:gd name="T50" fmla="*/ 2834 w 116"/>
                <a:gd name="T51" fmla="*/ 1347 h 190"/>
                <a:gd name="T52" fmla="*/ 2953 w 116"/>
                <a:gd name="T53" fmla="*/ 1307 h 190"/>
                <a:gd name="T54" fmla="*/ 3108 w 116"/>
                <a:gd name="T55" fmla="*/ 1257 h 190"/>
                <a:gd name="T56" fmla="*/ 3175 w 116"/>
                <a:gd name="T57" fmla="*/ 1123 h 190"/>
                <a:gd name="T58" fmla="*/ 3203 w 116"/>
                <a:gd name="T59" fmla="*/ 1123 h 190"/>
                <a:gd name="T60" fmla="*/ 3203 w 116"/>
                <a:gd name="T61" fmla="*/ 1094 h 190"/>
                <a:gd name="T62" fmla="*/ 3203 w 116"/>
                <a:gd name="T63" fmla="*/ 938 h 190"/>
                <a:gd name="T64" fmla="*/ 3297 w 116"/>
                <a:gd name="T65" fmla="*/ 844 h 190"/>
                <a:gd name="T66" fmla="*/ 3297 w 116"/>
                <a:gd name="T67" fmla="*/ 803 h 190"/>
                <a:gd name="T68" fmla="*/ 3359 w 116"/>
                <a:gd name="T69" fmla="*/ 775 h 190"/>
                <a:gd name="T70" fmla="*/ 3425 w 116"/>
                <a:gd name="T71" fmla="*/ 688 h 190"/>
                <a:gd name="T72" fmla="*/ 3338 w 116"/>
                <a:gd name="T73" fmla="*/ 591 h 190"/>
                <a:gd name="T74" fmla="*/ 3453 w 116"/>
                <a:gd name="T75" fmla="*/ 532 h 190"/>
                <a:gd name="T76" fmla="*/ 3453 w 116"/>
                <a:gd name="T77" fmla="*/ 250 h 190"/>
                <a:gd name="T78" fmla="*/ 3519 w 116"/>
                <a:gd name="T79" fmla="*/ 156 h 190"/>
                <a:gd name="T80" fmla="*/ 3609 w 116"/>
                <a:gd name="T81" fmla="*/ 0 h 190"/>
                <a:gd name="T82" fmla="*/ 3519 w 116"/>
                <a:gd name="T83" fmla="*/ 28 h 190"/>
                <a:gd name="T84" fmla="*/ 3453 w 116"/>
                <a:gd name="T85" fmla="*/ 250 h 190"/>
                <a:gd name="T86" fmla="*/ 3241 w 116"/>
                <a:gd name="T87" fmla="*/ 409 h 190"/>
                <a:gd name="T88" fmla="*/ 2953 w 116"/>
                <a:gd name="T89" fmla="*/ 803 h 190"/>
                <a:gd name="T90" fmla="*/ 2679 w 116"/>
                <a:gd name="T91" fmla="*/ 1257 h 190"/>
                <a:gd name="T92" fmla="*/ 2428 w 116"/>
                <a:gd name="T93" fmla="*/ 1647 h 190"/>
                <a:gd name="T94" fmla="*/ 2265 w 116"/>
                <a:gd name="T95" fmla="*/ 1966 h 190"/>
                <a:gd name="T96" fmla="*/ 1963 w 116"/>
                <a:gd name="T97" fmla="*/ 2519 h 190"/>
                <a:gd name="T98" fmla="*/ 1781 w 116"/>
                <a:gd name="T99" fmla="*/ 2836 h 190"/>
                <a:gd name="T100" fmla="*/ 1578 w 116"/>
                <a:gd name="T101" fmla="*/ 3245 h 190"/>
                <a:gd name="T102" fmla="*/ 775 w 116"/>
                <a:gd name="T103" fmla="*/ 4433 h 190"/>
                <a:gd name="T104" fmla="*/ 569 w 116"/>
                <a:gd name="T105" fmla="*/ 4802 h 190"/>
                <a:gd name="T106" fmla="*/ 118 w 116"/>
                <a:gd name="T107" fmla="*/ 589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0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523 w 115"/>
                <a:gd name="T1" fmla="*/ 5167 h 187"/>
                <a:gd name="T2" fmla="*/ 589 w 115"/>
                <a:gd name="T3" fmla="*/ 4983 h 187"/>
                <a:gd name="T4" fmla="*/ 888 w 115"/>
                <a:gd name="T5" fmla="*/ 4693 h 187"/>
                <a:gd name="T6" fmla="*/ 954 w 115"/>
                <a:gd name="T7" fmla="*/ 4577 h 187"/>
                <a:gd name="T8" fmla="*/ 1110 w 115"/>
                <a:gd name="T9" fmla="*/ 4172 h 187"/>
                <a:gd name="T10" fmla="*/ 1204 w 115"/>
                <a:gd name="T11" fmla="*/ 4054 h 187"/>
                <a:gd name="T12" fmla="*/ 1360 w 115"/>
                <a:gd name="T13" fmla="*/ 3870 h 187"/>
                <a:gd name="T14" fmla="*/ 1454 w 115"/>
                <a:gd name="T15" fmla="*/ 3688 h 187"/>
                <a:gd name="T16" fmla="*/ 1478 w 115"/>
                <a:gd name="T17" fmla="*/ 3554 h 187"/>
                <a:gd name="T18" fmla="*/ 1572 w 115"/>
                <a:gd name="T19" fmla="*/ 3526 h 187"/>
                <a:gd name="T20" fmla="*/ 1727 w 115"/>
                <a:gd name="T21" fmla="*/ 3280 h 187"/>
                <a:gd name="T22" fmla="*/ 1822 w 115"/>
                <a:gd name="T23" fmla="*/ 3186 h 187"/>
                <a:gd name="T24" fmla="*/ 1883 w 115"/>
                <a:gd name="T25" fmla="*/ 3054 h 187"/>
                <a:gd name="T26" fmla="*/ 1911 w 115"/>
                <a:gd name="T27" fmla="*/ 2915 h 187"/>
                <a:gd name="T28" fmla="*/ 2093 w 115"/>
                <a:gd name="T29" fmla="*/ 2752 h 187"/>
                <a:gd name="T30" fmla="*/ 2161 w 115"/>
                <a:gd name="T31" fmla="*/ 2502 h 187"/>
                <a:gd name="T32" fmla="*/ 2248 w 115"/>
                <a:gd name="T33" fmla="*/ 2413 h 187"/>
                <a:gd name="T34" fmla="*/ 2248 w 115"/>
                <a:gd name="T35" fmla="*/ 2346 h 187"/>
                <a:gd name="T36" fmla="*/ 2342 w 115"/>
                <a:gd name="T37" fmla="*/ 2318 h 187"/>
                <a:gd name="T38" fmla="*/ 2342 w 115"/>
                <a:gd name="T39" fmla="*/ 2257 h 187"/>
                <a:gd name="T40" fmla="*/ 2432 w 115"/>
                <a:gd name="T41" fmla="*/ 2137 h 187"/>
                <a:gd name="T42" fmla="*/ 2616 w 115"/>
                <a:gd name="T43" fmla="*/ 1851 h 187"/>
                <a:gd name="T44" fmla="*/ 2653 w 115"/>
                <a:gd name="T45" fmla="*/ 1729 h 187"/>
                <a:gd name="T46" fmla="*/ 2682 w 115"/>
                <a:gd name="T47" fmla="*/ 1613 h 187"/>
                <a:gd name="T48" fmla="*/ 2837 w 115"/>
                <a:gd name="T49" fmla="*/ 1417 h 187"/>
                <a:gd name="T50" fmla="*/ 2837 w 115"/>
                <a:gd name="T51" fmla="*/ 1295 h 187"/>
                <a:gd name="T52" fmla="*/ 2932 w 115"/>
                <a:gd name="T53" fmla="*/ 1273 h 187"/>
                <a:gd name="T54" fmla="*/ 3049 w 115"/>
                <a:gd name="T55" fmla="*/ 1207 h 187"/>
                <a:gd name="T56" fmla="*/ 3087 w 115"/>
                <a:gd name="T57" fmla="*/ 1090 h 187"/>
                <a:gd name="T58" fmla="*/ 3144 w 115"/>
                <a:gd name="T59" fmla="*/ 1090 h 187"/>
                <a:gd name="T60" fmla="*/ 3144 w 115"/>
                <a:gd name="T61" fmla="*/ 1023 h 187"/>
                <a:gd name="T62" fmla="*/ 3144 w 115"/>
                <a:gd name="T63" fmla="*/ 889 h 187"/>
                <a:gd name="T64" fmla="*/ 3231 w 115"/>
                <a:gd name="T65" fmla="*/ 802 h 187"/>
                <a:gd name="T66" fmla="*/ 3231 w 115"/>
                <a:gd name="T67" fmla="*/ 774 h 187"/>
                <a:gd name="T68" fmla="*/ 3337 w 115"/>
                <a:gd name="T69" fmla="*/ 745 h 187"/>
                <a:gd name="T70" fmla="*/ 3365 w 115"/>
                <a:gd name="T71" fmla="*/ 656 h 187"/>
                <a:gd name="T72" fmla="*/ 3299 w 115"/>
                <a:gd name="T73" fmla="*/ 656 h 187"/>
                <a:gd name="T74" fmla="*/ 3426 w 115"/>
                <a:gd name="T75" fmla="*/ 500 h 187"/>
                <a:gd name="T76" fmla="*/ 3426 w 115"/>
                <a:gd name="T77" fmla="*/ 250 h 187"/>
                <a:gd name="T78" fmla="*/ 3455 w 115"/>
                <a:gd name="T79" fmla="*/ 156 h 187"/>
                <a:gd name="T80" fmla="*/ 3549 w 115"/>
                <a:gd name="T81" fmla="*/ 0 h 187"/>
                <a:gd name="T82" fmla="*/ 3455 w 115"/>
                <a:gd name="T83" fmla="*/ 28 h 187"/>
                <a:gd name="T84" fmla="*/ 3426 w 115"/>
                <a:gd name="T85" fmla="*/ 222 h 187"/>
                <a:gd name="T86" fmla="*/ 3181 w 115"/>
                <a:gd name="T87" fmla="*/ 406 h 187"/>
                <a:gd name="T88" fmla="*/ 2932 w 115"/>
                <a:gd name="T89" fmla="*/ 774 h 187"/>
                <a:gd name="T90" fmla="*/ 2616 w 115"/>
                <a:gd name="T91" fmla="*/ 1207 h 187"/>
                <a:gd name="T92" fmla="*/ 2371 w 115"/>
                <a:gd name="T93" fmla="*/ 1573 h 187"/>
                <a:gd name="T94" fmla="*/ 2248 w 115"/>
                <a:gd name="T95" fmla="*/ 1851 h 187"/>
                <a:gd name="T96" fmla="*/ 1911 w 115"/>
                <a:gd name="T97" fmla="*/ 2413 h 187"/>
                <a:gd name="T98" fmla="*/ 1756 w 115"/>
                <a:gd name="T99" fmla="*/ 2752 h 187"/>
                <a:gd name="T100" fmla="*/ 1572 w 115"/>
                <a:gd name="T101" fmla="*/ 3160 h 187"/>
                <a:gd name="T102" fmla="*/ 773 w 115"/>
                <a:gd name="T103" fmla="*/ 4365 h 187"/>
                <a:gd name="T104" fmla="*/ 589 w 115"/>
                <a:gd name="T105" fmla="*/ 4693 h 187"/>
                <a:gd name="T106" fmla="*/ 156 w 115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1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2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463 w 113"/>
                <a:gd name="T1" fmla="*/ 5193 h 188"/>
                <a:gd name="T2" fmla="*/ 569 w 113"/>
                <a:gd name="T3" fmla="*/ 5002 h 188"/>
                <a:gd name="T4" fmla="*/ 844 w 113"/>
                <a:gd name="T5" fmla="*/ 4702 h 188"/>
                <a:gd name="T6" fmla="*/ 938 w 113"/>
                <a:gd name="T7" fmla="*/ 4612 h 188"/>
                <a:gd name="T8" fmla="*/ 1094 w 113"/>
                <a:gd name="T9" fmla="*/ 4199 h 188"/>
                <a:gd name="T10" fmla="*/ 1151 w 113"/>
                <a:gd name="T11" fmla="*/ 4043 h 188"/>
                <a:gd name="T12" fmla="*/ 1344 w 113"/>
                <a:gd name="T13" fmla="*/ 3887 h 188"/>
                <a:gd name="T14" fmla="*/ 1396 w 113"/>
                <a:gd name="T15" fmla="*/ 3675 h 188"/>
                <a:gd name="T16" fmla="*/ 1463 w 113"/>
                <a:gd name="T17" fmla="*/ 3580 h 188"/>
                <a:gd name="T18" fmla="*/ 1529 w 113"/>
                <a:gd name="T19" fmla="*/ 3519 h 188"/>
                <a:gd name="T20" fmla="*/ 1687 w 113"/>
                <a:gd name="T21" fmla="*/ 3358 h 188"/>
                <a:gd name="T22" fmla="*/ 1782 w 113"/>
                <a:gd name="T23" fmla="*/ 3202 h 188"/>
                <a:gd name="T24" fmla="*/ 1876 w 113"/>
                <a:gd name="T25" fmla="*/ 3106 h 188"/>
                <a:gd name="T26" fmla="*/ 1897 w 113"/>
                <a:gd name="T27" fmla="*/ 2950 h 188"/>
                <a:gd name="T28" fmla="*/ 2032 w 113"/>
                <a:gd name="T29" fmla="*/ 2740 h 188"/>
                <a:gd name="T30" fmla="*/ 2150 w 113"/>
                <a:gd name="T31" fmla="*/ 2555 h 188"/>
                <a:gd name="T32" fmla="*/ 2216 w 113"/>
                <a:gd name="T33" fmla="*/ 2425 h 188"/>
                <a:gd name="T34" fmla="*/ 2216 w 113"/>
                <a:gd name="T35" fmla="*/ 2331 h 188"/>
                <a:gd name="T36" fmla="*/ 2306 w 113"/>
                <a:gd name="T37" fmla="*/ 2303 h 188"/>
                <a:gd name="T38" fmla="*/ 2306 w 113"/>
                <a:gd name="T39" fmla="*/ 2265 h 188"/>
                <a:gd name="T40" fmla="*/ 2401 w 113"/>
                <a:gd name="T41" fmla="*/ 2175 h 188"/>
                <a:gd name="T42" fmla="*/ 2585 w 113"/>
                <a:gd name="T43" fmla="*/ 1868 h 188"/>
                <a:gd name="T44" fmla="*/ 2613 w 113"/>
                <a:gd name="T45" fmla="*/ 1778 h 188"/>
                <a:gd name="T46" fmla="*/ 2679 w 113"/>
                <a:gd name="T47" fmla="*/ 1712 h 188"/>
                <a:gd name="T48" fmla="*/ 2835 w 113"/>
                <a:gd name="T49" fmla="*/ 1393 h 188"/>
                <a:gd name="T50" fmla="*/ 2809 w 113"/>
                <a:gd name="T51" fmla="*/ 1344 h 188"/>
                <a:gd name="T52" fmla="*/ 2864 w 113"/>
                <a:gd name="T53" fmla="*/ 1306 h 188"/>
                <a:gd name="T54" fmla="*/ 3020 w 113"/>
                <a:gd name="T55" fmla="*/ 1209 h 188"/>
                <a:gd name="T56" fmla="*/ 3088 w 113"/>
                <a:gd name="T57" fmla="*/ 1093 h 188"/>
                <a:gd name="T58" fmla="*/ 3114 w 113"/>
                <a:gd name="T59" fmla="*/ 1093 h 188"/>
                <a:gd name="T60" fmla="*/ 3114 w 113"/>
                <a:gd name="T61" fmla="*/ 1053 h 188"/>
                <a:gd name="T62" fmla="*/ 3114 w 113"/>
                <a:gd name="T63" fmla="*/ 938 h 188"/>
                <a:gd name="T64" fmla="*/ 3204 w 113"/>
                <a:gd name="T65" fmla="*/ 803 h 188"/>
                <a:gd name="T66" fmla="*/ 3204 w 113"/>
                <a:gd name="T67" fmla="*/ 775 h 188"/>
                <a:gd name="T68" fmla="*/ 3273 w 113"/>
                <a:gd name="T69" fmla="*/ 713 h 188"/>
                <a:gd name="T70" fmla="*/ 3339 w 113"/>
                <a:gd name="T71" fmla="*/ 659 h 188"/>
                <a:gd name="T72" fmla="*/ 3244 w 113"/>
                <a:gd name="T73" fmla="*/ 659 h 188"/>
                <a:gd name="T74" fmla="*/ 3405 w 113"/>
                <a:gd name="T75" fmla="*/ 524 h 188"/>
                <a:gd name="T76" fmla="*/ 3405 w 113"/>
                <a:gd name="T77" fmla="*/ 250 h 188"/>
                <a:gd name="T78" fmla="*/ 3428 w 113"/>
                <a:gd name="T79" fmla="*/ 156 h 188"/>
                <a:gd name="T80" fmla="*/ 3523 w 113"/>
                <a:gd name="T81" fmla="*/ 0 h 188"/>
                <a:gd name="T82" fmla="*/ 3428 w 113"/>
                <a:gd name="T83" fmla="*/ 66 h 188"/>
                <a:gd name="T84" fmla="*/ 3405 w 113"/>
                <a:gd name="T85" fmla="*/ 184 h 188"/>
                <a:gd name="T86" fmla="*/ 3154 w 113"/>
                <a:gd name="T87" fmla="*/ 406 h 188"/>
                <a:gd name="T88" fmla="*/ 2864 w 113"/>
                <a:gd name="T89" fmla="*/ 775 h 188"/>
                <a:gd name="T90" fmla="*/ 2585 w 113"/>
                <a:gd name="T91" fmla="*/ 1209 h 188"/>
                <a:gd name="T92" fmla="*/ 2334 w 113"/>
                <a:gd name="T93" fmla="*/ 1578 h 188"/>
                <a:gd name="T94" fmla="*/ 2216 w 113"/>
                <a:gd name="T95" fmla="*/ 1868 h 188"/>
                <a:gd name="T96" fmla="*/ 1897 w 113"/>
                <a:gd name="T97" fmla="*/ 2425 h 188"/>
                <a:gd name="T98" fmla="*/ 1741 w 113"/>
                <a:gd name="T99" fmla="*/ 2740 h 188"/>
                <a:gd name="T100" fmla="*/ 1529 w 113"/>
                <a:gd name="T101" fmla="*/ 3174 h 188"/>
                <a:gd name="T102" fmla="*/ 714 w 113"/>
                <a:gd name="T103" fmla="*/ 4383 h 188"/>
                <a:gd name="T104" fmla="*/ 569 w 113"/>
                <a:gd name="T105" fmla="*/ 4702 h 188"/>
                <a:gd name="T106" fmla="*/ 118 w 113"/>
                <a:gd name="T107" fmla="*/ 575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3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435 w 113"/>
                <a:gd name="T1" fmla="*/ 5127 h 187"/>
                <a:gd name="T2" fmla="*/ 591 w 113"/>
                <a:gd name="T3" fmla="*/ 4983 h 187"/>
                <a:gd name="T4" fmla="*/ 844 w 113"/>
                <a:gd name="T5" fmla="*/ 4643 h 187"/>
                <a:gd name="T6" fmla="*/ 872 w 113"/>
                <a:gd name="T7" fmla="*/ 4511 h 187"/>
                <a:gd name="T8" fmla="*/ 1122 w 113"/>
                <a:gd name="T9" fmla="*/ 4172 h 187"/>
                <a:gd name="T10" fmla="*/ 1151 w 113"/>
                <a:gd name="T11" fmla="*/ 4054 h 187"/>
                <a:gd name="T12" fmla="*/ 1344 w 113"/>
                <a:gd name="T13" fmla="*/ 3832 h 187"/>
                <a:gd name="T14" fmla="*/ 1441 w 113"/>
                <a:gd name="T15" fmla="*/ 3648 h 187"/>
                <a:gd name="T16" fmla="*/ 1441 w 113"/>
                <a:gd name="T17" fmla="*/ 3526 h 187"/>
                <a:gd name="T18" fmla="*/ 1529 w 113"/>
                <a:gd name="T19" fmla="*/ 3436 h 187"/>
                <a:gd name="T20" fmla="*/ 1687 w 113"/>
                <a:gd name="T21" fmla="*/ 3280 h 187"/>
                <a:gd name="T22" fmla="*/ 1741 w 113"/>
                <a:gd name="T23" fmla="*/ 3186 h 187"/>
                <a:gd name="T24" fmla="*/ 1876 w 113"/>
                <a:gd name="T25" fmla="*/ 3030 h 187"/>
                <a:gd name="T26" fmla="*/ 1926 w 113"/>
                <a:gd name="T27" fmla="*/ 2915 h 187"/>
                <a:gd name="T28" fmla="*/ 2032 w 113"/>
                <a:gd name="T29" fmla="*/ 2752 h 187"/>
                <a:gd name="T30" fmla="*/ 2150 w 113"/>
                <a:gd name="T31" fmla="*/ 2502 h 187"/>
                <a:gd name="T32" fmla="*/ 2179 w 113"/>
                <a:gd name="T33" fmla="*/ 2441 h 187"/>
                <a:gd name="T34" fmla="*/ 2266 w 113"/>
                <a:gd name="T35" fmla="*/ 2346 h 187"/>
                <a:gd name="T36" fmla="*/ 2306 w 113"/>
                <a:gd name="T37" fmla="*/ 2231 h 187"/>
                <a:gd name="T38" fmla="*/ 2334 w 113"/>
                <a:gd name="T39" fmla="*/ 2231 h 187"/>
                <a:gd name="T40" fmla="*/ 2372 w 113"/>
                <a:gd name="T41" fmla="*/ 2137 h 187"/>
                <a:gd name="T42" fmla="*/ 2557 w 113"/>
                <a:gd name="T43" fmla="*/ 1825 h 187"/>
                <a:gd name="T44" fmla="*/ 2679 w 113"/>
                <a:gd name="T45" fmla="*/ 1729 h 187"/>
                <a:gd name="T46" fmla="*/ 2720 w 113"/>
                <a:gd name="T47" fmla="*/ 1613 h 187"/>
                <a:gd name="T48" fmla="*/ 2835 w 113"/>
                <a:gd name="T49" fmla="*/ 1391 h 187"/>
                <a:gd name="T50" fmla="*/ 2769 w 113"/>
                <a:gd name="T51" fmla="*/ 1295 h 187"/>
                <a:gd name="T52" fmla="*/ 2904 w 113"/>
                <a:gd name="T53" fmla="*/ 1273 h 187"/>
                <a:gd name="T54" fmla="*/ 2991 w 113"/>
                <a:gd name="T55" fmla="*/ 1207 h 187"/>
                <a:gd name="T56" fmla="*/ 3088 w 113"/>
                <a:gd name="T57" fmla="*/ 1090 h 187"/>
                <a:gd name="T58" fmla="*/ 3114 w 113"/>
                <a:gd name="T59" fmla="*/ 1090 h 187"/>
                <a:gd name="T60" fmla="*/ 3114 w 113"/>
                <a:gd name="T61" fmla="*/ 983 h 187"/>
                <a:gd name="T62" fmla="*/ 3114 w 113"/>
                <a:gd name="T63" fmla="*/ 889 h 187"/>
                <a:gd name="T64" fmla="*/ 3244 w 113"/>
                <a:gd name="T65" fmla="*/ 802 h 187"/>
                <a:gd name="T66" fmla="*/ 3244 w 113"/>
                <a:gd name="T67" fmla="*/ 774 h 187"/>
                <a:gd name="T68" fmla="*/ 3273 w 113"/>
                <a:gd name="T69" fmla="*/ 745 h 187"/>
                <a:gd name="T70" fmla="*/ 3367 w 113"/>
                <a:gd name="T71" fmla="*/ 618 h 187"/>
                <a:gd name="T72" fmla="*/ 3244 w 113"/>
                <a:gd name="T73" fmla="*/ 549 h 187"/>
                <a:gd name="T74" fmla="*/ 3367 w 113"/>
                <a:gd name="T75" fmla="*/ 500 h 187"/>
                <a:gd name="T76" fmla="*/ 3405 w 113"/>
                <a:gd name="T77" fmla="*/ 156 h 187"/>
                <a:gd name="T78" fmla="*/ 3405 w 113"/>
                <a:gd name="T79" fmla="*/ 118 h 187"/>
                <a:gd name="T80" fmla="*/ 3523 w 113"/>
                <a:gd name="T81" fmla="*/ 0 h 187"/>
                <a:gd name="T82" fmla="*/ 3405 w 113"/>
                <a:gd name="T83" fmla="*/ 0 h 187"/>
                <a:gd name="T84" fmla="*/ 3367 w 113"/>
                <a:gd name="T85" fmla="*/ 156 h 187"/>
                <a:gd name="T86" fmla="*/ 3154 w 113"/>
                <a:gd name="T87" fmla="*/ 368 h 187"/>
                <a:gd name="T88" fmla="*/ 2864 w 113"/>
                <a:gd name="T89" fmla="*/ 774 h 187"/>
                <a:gd name="T90" fmla="*/ 2585 w 113"/>
                <a:gd name="T91" fmla="*/ 1207 h 187"/>
                <a:gd name="T92" fmla="*/ 2372 w 113"/>
                <a:gd name="T93" fmla="*/ 1573 h 187"/>
                <a:gd name="T94" fmla="*/ 2179 w 113"/>
                <a:gd name="T95" fmla="*/ 1825 h 187"/>
                <a:gd name="T96" fmla="*/ 1897 w 113"/>
                <a:gd name="T97" fmla="*/ 2441 h 187"/>
                <a:gd name="T98" fmla="*/ 1741 w 113"/>
                <a:gd name="T99" fmla="*/ 2752 h 187"/>
                <a:gd name="T100" fmla="*/ 1529 w 113"/>
                <a:gd name="T101" fmla="*/ 3160 h 187"/>
                <a:gd name="T102" fmla="*/ 714 w 113"/>
                <a:gd name="T103" fmla="*/ 4327 h 187"/>
                <a:gd name="T104" fmla="*/ 529 w 113"/>
                <a:gd name="T105" fmla="*/ 4643 h 187"/>
                <a:gd name="T106" fmla="*/ 156 w 113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4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3061 w 110"/>
                <a:gd name="T1" fmla="*/ 5430 h 200"/>
                <a:gd name="T2" fmla="*/ 2971 w 110"/>
                <a:gd name="T3" fmla="*/ 5246 h 200"/>
                <a:gd name="T4" fmla="*/ 2770 w 110"/>
                <a:gd name="T5" fmla="*/ 4833 h 200"/>
                <a:gd name="T6" fmla="*/ 2749 w 110"/>
                <a:gd name="T7" fmla="*/ 4718 h 200"/>
                <a:gd name="T8" fmla="*/ 2430 w 110"/>
                <a:gd name="T9" fmla="*/ 4338 h 200"/>
                <a:gd name="T10" fmla="*/ 2401 w 110"/>
                <a:gd name="T11" fmla="*/ 4222 h 200"/>
                <a:gd name="T12" fmla="*/ 2335 w 110"/>
                <a:gd name="T13" fmla="*/ 3944 h 200"/>
                <a:gd name="T14" fmla="*/ 2217 w 110"/>
                <a:gd name="T15" fmla="*/ 3788 h 200"/>
                <a:gd name="T16" fmla="*/ 2130 w 110"/>
                <a:gd name="T17" fmla="*/ 3693 h 200"/>
                <a:gd name="T18" fmla="*/ 2130 w 110"/>
                <a:gd name="T19" fmla="*/ 3604 h 200"/>
                <a:gd name="T20" fmla="*/ 1995 w 110"/>
                <a:gd name="T21" fmla="*/ 3382 h 200"/>
                <a:gd name="T22" fmla="*/ 1938 w 110"/>
                <a:gd name="T23" fmla="*/ 3259 h 200"/>
                <a:gd name="T24" fmla="*/ 1877 w 110"/>
                <a:gd name="T25" fmla="*/ 3103 h 200"/>
                <a:gd name="T26" fmla="*/ 1811 w 110"/>
                <a:gd name="T27" fmla="*/ 2945 h 200"/>
                <a:gd name="T28" fmla="*/ 1716 w 110"/>
                <a:gd name="T29" fmla="*/ 2735 h 200"/>
                <a:gd name="T30" fmla="*/ 1558 w 110"/>
                <a:gd name="T31" fmla="*/ 2551 h 200"/>
                <a:gd name="T32" fmla="*/ 1532 w 110"/>
                <a:gd name="T33" fmla="*/ 2445 h 200"/>
                <a:gd name="T34" fmla="*/ 1442 w 110"/>
                <a:gd name="T35" fmla="*/ 2327 h 200"/>
                <a:gd name="T36" fmla="*/ 1442 w 110"/>
                <a:gd name="T37" fmla="*/ 2261 h 200"/>
                <a:gd name="T38" fmla="*/ 1402 w 110"/>
                <a:gd name="T39" fmla="*/ 2207 h 200"/>
                <a:gd name="T40" fmla="*/ 1347 w 110"/>
                <a:gd name="T41" fmla="*/ 2145 h 200"/>
                <a:gd name="T42" fmla="*/ 1151 w 110"/>
                <a:gd name="T43" fmla="*/ 1798 h 200"/>
                <a:gd name="T44" fmla="*/ 1094 w 110"/>
                <a:gd name="T45" fmla="*/ 1671 h 200"/>
                <a:gd name="T46" fmla="*/ 1057 w 110"/>
                <a:gd name="T47" fmla="*/ 1614 h 200"/>
                <a:gd name="T48" fmla="*/ 910 w 110"/>
                <a:gd name="T49" fmla="*/ 1326 h 200"/>
                <a:gd name="T50" fmla="*/ 778 w 110"/>
                <a:gd name="T51" fmla="*/ 1326 h 200"/>
                <a:gd name="T52" fmla="*/ 872 w 110"/>
                <a:gd name="T53" fmla="*/ 1208 h 200"/>
                <a:gd name="T54" fmla="*/ 872 w 110"/>
                <a:gd name="T55" fmla="*/ 1053 h 200"/>
                <a:gd name="T56" fmla="*/ 754 w 110"/>
                <a:gd name="T57" fmla="*/ 958 h 200"/>
                <a:gd name="T58" fmla="*/ 754 w 110"/>
                <a:gd name="T59" fmla="*/ 935 h 200"/>
                <a:gd name="T60" fmla="*/ 688 w 110"/>
                <a:gd name="T61" fmla="*/ 868 h 200"/>
                <a:gd name="T62" fmla="*/ 619 w 110"/>
                <a:gd name="T63" fmla="*/ 840 h 200"/>
                <a:gd name="T64" fmla="*/ 619 w 110"/>
                <a:gd name="T65" fmla="*/ 684 h 200"/>
                <a:gd name="T66" fmla="*/ 532 w 110"/>
                <a:gd name="T67" fmla="*/ 656 h 200"/>
                <a:gd name="T68" fmla="*/ 532 w 110"/>
                <a:gd name="T69" fmla="*/ 552 h 200"/>
                <a:gd name="T70" fmla="*/ 503 w 110"/>
                <a:gd name="T71" fmla="*/ 500 h 200"/>
                <a:gd name="T72" fmla="*/ 463 w 110"/>
                <a:gd name="T73" fmla="*/ 552 h 200"/>
                <a:gd name="T74" fmla="*/ 409 w 110"/>
                <a:gd name="T75" fmla="*/ 368 h 200"/>
                <a:gd name="T76" fmla="*/ 184 w 110"/>
                <a:gd name="T77" fmla="*/ 184 h 200"/>
                <a:gd name="T78" fmla="*/ 95 w 110"/>
                <a:gd name="T79" fmla="*/ 118 h 200"/>
                <a:gd name="T80" fmla="*/ 66 w 110"/>
                <a:gd name="T81" fmla="*/ 0 h 200"/>
                <a:gd name="T82" fmla="*/ 0 w 110"/>
                <a:gd name="T83" fmla="*/ 94 h 200"/>
                <a:gd name="T84" fmla="*/ 118 w 110"/>
                <a:gd name="T85" fmla="*/ 184 h 200"/>
                <a:gd name="T86" fmla="*/ 225 w 110"/>
                <a:gd name="T87" fmla="*/ 500 h 200"/>
                <a:gd name="T88" fmla="*/ 409 w 110"/>
                <a:gd name="T89" fmla="*/ 958 h 200"/>
                <a:gd name="T90" fmla="*/ 659 w 110"/>
                <a:gd name="T91" fmla="*/ 1458 h 200"/>
                <a:gd name="T92" fmla="*/ 872 w 110"/>
                <a:gd name="T93" fmla="*/ 1798 h 200"/>
                <a:gd name="T94" fmla="*/ 1005 w 110"/>
                <a:gd name="T95" fmla="*/ 2145 h 200"/>
                <a:gd name="T96" fmla="*/ 1347 w 110"/>
                <a:gd name="T97" fmla="*/ 2695 h 200"/>
                <a:gd name="T98" fmla="*/ 1532 w 110"/>
                <a:gd name="T99" fmla="*/ 3007 h 200"/>
                <a:gd name="T100" fmla="*/ 1811 w 110"/>
                <a:gd name="T101" fmla="*/ 3382 h 200"/>
                <a:gd name="T102" fmla="*/ 2430 w 110"/>
                <a:gd name="T103" fmla="*/ 4746 h 200"/>
                <a:gd name="T104" fmla="*/ 2654 w 110"/>
                <a:gd name="T105" fmla="*/ 5112 h 200"/>
                <a:gd name="T106" fmla="*/ 3340 w 110"/>
                <a:gd name="T107" fmla="*/ 6049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5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3023 w 110"/>
                <a:gd name="T1" fmla="*/ 5518 h 201"/>
                <a:gd name="T2" fmla="*/ 2933 w 110"/>
                <a:gd name="T3" fmla="*/ 5334 h 201"/>
                <a:gd name="T4" fmla="*/ 2810 w 110"/>
                <a:gd name="T5" fmla="*/ 4920 h 201"/>
                <a:gd name="T6" fmla="*/ 2770 w 110"/>
                <a:gd name="T7" fmla="*/ 4802 h 201"/>
                <a:gd name="T8" fmla="*/ 2498 w 110"/>
                <a:gd name="T9" fmla="*/ 4396 h 201"/>
                <a:gd name="T10" fmla="*/ 2401 w 110"/>
                <a:gd name="T11" fmla="*/ 4277 h 201"/>
                <a:gd name="T12" fmla="*/ 2314 w 110"/>
                <a:gd name="T13" fmla="*/ 4027 h 201"/>
                <a:gd name="T14" fmla="*/ 2179 w 110"/>
                <a:gd name="T15" fmla="*/ 3864 h 201"/>
                <a:gd name="T16" fmla="*/ 2130 w 110"/>
                <a:gd name="T17" fmla="*/ 3748 h 201"/>
                <a:gd name="T18" fmla="*/ 2130 w 110"/>
                <a:gd name="T19" fmla="*/ 3618 h 201"/>
                <a:gd name="T20" fmla="*/ 2033 w 110"/>
                <a:gd name="T21" fmla="*/ 3429 h 201"/>
                <a:gd name="T22" fmla="*/ 1967 w 110"/>
                <a:gd name="T23" fmla="*/ 3301 h 201"/>
                <a:gd name="T24" fmla="*/ 1900 w 110"/>
                <a:gd name="T25" fmla="*/ 3117 h 201"/>
                <a:gd name="T26" fmla="*/ 1782 w 110"/>
                <a:gd name="T27" fmla="*/ 3020 h 201"/>
                <a:gd name="T28" fmla="*/ 1716 w 110"/>
                <a:gd name="T29" fmla="*/ 2810 h 201"/>
                <a:gd name="T30" fmla="*/ 1532 w 110"/>
                <a:gd name="T31" fmla="*/ 2625 h 201"/>
                <a:gd name="T32" fmla="*/ 1532 w 110"/>
                <a:gd name="T33" fmla="*/ 2496 h 201"/>
                <a:gd name="T34" fmla="*/ 1463 w 110"/>
                <a:gd name="T35" fmla="*/ 2401 h 201"/>
                <a:gd name="T36" fmla="*/ 1373 w 110"/>
                <a:gd name="T37" fmla="*/ 2311 h 201"/>
                <a:gd name="T38" fmla="*/ 1373 w 110"/>
                <a:gd name="T39" fmla="*/ 2285 h 201"/>
                <a:gd name="T40" fmla="*/ 1347 w 110"/>
                <a:gd name="T41" fmla="*/ 2217 h 201"/>
                <a:gd name="T42" fmla="*/ 1189 w 110"/>
                <a:gd name="T43" fmla="*/ 1876 h 201"/>
                <a:gd name="T44" fmla="*/ 1123 w 110"/>
                <a:gd name="T45" fmla="*/ 1713 h 201"/>
                <a:gd name="T46" fmla="*/ 1057 w 110"/>
                <a:gd name="T47" fmla="*/ 1626 h 201"/>
                <a:gd name="T48" fmla="*/ 872 w 110"/>
                <a:gd name="T49" fmla="*/ 1397 h 201"/>
                <a:gd name="T50" fmla="*/ 804 w 110"/>
                <a:gd name="T51" fmla="*/ 1347 h 201"/>
                <a:gd name="T52" fmla="*/ 804 w 110"/>
                <a:gd name="T53" fmla="*/ 1212 h 201"/>
                <a:gd name="T54" fmla="*/ 844 w 110"/>
                <a:gd name="T55" fmla="*/ 1094 h 201"/>
                <a:gd name="T56" fmla="*/ 778 w 110"/>
                <a:gd name="T57" fmla="*/ 1028 h 201"/>
                <a:gd name="T58" fmla="*/ 778 w 110"/>
                <a:gd name="T59" fmla="*/ 938 h 201"/>
                <a:gd name="T60" fmla="*/ 716 w 110"/>
                <a:gd name="T61" fmla="*/ 938 h 201"/>
                <a:gd name="T62" fmla="*/ 570 w 110"/>
                <a:gd name="T63" fmla="*/ 803 h 201"/>
                <a:gd name="T64" fmla="*/ 570 w 110"/>
                <a:gd name="T65" fmla="*/ 688 h 201"/>
                <a:gd name="T66" fmla="*/ 532 w 110"/>
                <a:gd name="T67" fmla="*/ 688 h 201"/>
                <a:gd name="T68" fmla="*/ 532 w 110"/>
                <a:gd name="T69" fmla="*/ 591 h 201"/>
                <a:gd name="T70" fmla="*/ 463 w 110"/>
                <a:gd name="T71" fmla="*/ 463 h 201"/>
                <a:gd name="T72" fmla="*/ 409 w 110"/>
                <a:gd name="T73" fmla="*/ 591 h 201"/>
                <a:gd name="T74" fmla="*/ 409 w 110"/>
                <a:gd name="T75" fmla="*/ 369 h 201"/>
                <a:gd name="T76" fmla="*/ 118 w 110"/>
                <a:gd name="T77" fmla="*/ 225 h 201"/>
                <a:gd name="T78" fmla="*/ 66 w 110"/>
                <a:gd name="T79" fmla="*/ 184 h 201"/>
                <a:gd name="T80" fmla="*/ 0 w 110"/>
                <a:gd name="T81" fmla="*/ 0 h 201"/>
                <a:gd name="T82" fmla="*/ 0 w 110"/>
                <a:gd name="T83" fmla="*/ 118 h 201"/>
                <a:gd name="T84" fmla="*/ 118 w 110"/>
                <a:gd name="T85" fmla="*/ 225 h 201"/>
                <a:gd name="T86" fmla="*/ 156 w 110"/>
                <a:gd name="T87" fmla="*/ 532 h 201"/>
                <a:gd name="T88" fmla="*/ 409 w 110"/>
                <a:gd name="T89" fmla="*/ 1004 h 201"/>
                <a:gd name="T90" fmla="*/ 659 w 110"/>
                <a:gd name="T91" fmla="*/ 1463 h 201"/>
                <a:gd name="T92" fmla="*/ 844 w 110"/>
                <a:gd name="T93" fmla="*/ 1876 h 201"/>
                <a:gd name="T94" fmla="*/ 967 w 110"/>
                <a:gd name="T95" fmla="*/ 2217 h 201"/>
                <a:gd name="T96" fmla="*/ 1347 w 110"/>
                <a:gd name="T97" fmla="*/ 2770 h 201"/>
                <a:gd name="T98" fmla="*/ 1532 w 110"/>
                <a:gd name="T99" fmla="*/ 3060 h 201"/>
                <a:gd name="T100" fmla="*/ 1782 w 110"/>
                <a:gd name="T101" fmla="*/ 3457 h 201"/>
                <a:gd name="T102" fmla="*/ 2430 w 110"/>
                <a:gd name="T103" fmla="*/ 4830 h 201"/>
                <a:gd name="T104" fmla="*/ 2683 w 110"/>
                <a:gd name="T105" fmla="*/ 5211 h 201"/>
                <a:gd name="T106" fmla="*/ 3368 w 110"/>
                <a:gd name="T107" fmla="*/ 614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708 w 25"/>
                <a:gd name="T1" fmla="*/ 0 h 1046"/>
                <a:gd name="T2" fmla="*/ 524 w 25"/>
                <a:gd name="T3" fmla="*/ 16135 h 1046"/>
                <a:gd name="T4" fmla="*/ 774 w 25"/>
                <a:gd name="T5" fmla="*/ 32574 h 1046"/>
                <a:gd name="T6" fmla="*/ 118 w 25"/>
                <a:gd name="T7" fmla="*/ 32574 h 1046"/>
                <a:gd name="T8" fmla="*/ 340 w 25"/>
                <a:gd name="T9" fmla="*/ 23612 h 1046"/>
                <a:gd name="T10" fmla="*/ 0 w 25"/>
                <a:gd name="T11" fmla="*/ 7451 h 1046"/>
                <a:gd name="T12" fmla="*/ 250 w 25"/>
                <a:gd name="T13" fmla="*/ 0 h 1046"/>
                <a:gd name="T14" fmla="*/ 708 w 25"/>
                <a:gd name="T15" fmla="*/ 0 h 1046"/>
                <a:gd name="T16" fmla="*/ 708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57" name="群組中 50"/>
          <p:cNvGrpSpPr>
            <a:grpSpLocks noChangeAspect="1"/>
          </p:cNvGrpSpPr>
          <p:nvPr userDrawn="1"/>
        </p:nvGrpSpPr>
        <p:grpSpPr bwMode="auto">
          <a:xfrm>
            <a:off x="10514013" y="2438400"/>
            <a:ext cx="1484312" cy="2195513"/>
            <a:chOff x="3369" y="1563"/>
            <a:chExt cx="940" cy="1390"/>
          </a:xfrm>
        </p:grpSpPr>
        <p:sp>
          <p:nvSpPr>
            <p:cNvPr id="258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2558 w 81"/>
                <a:gd name="T1" fmla="*/ 2247 h 90"/>
                <a:gd name="T2" fmla="*/ 1387 w 81"/>
                <a:gd name="T3" fmla="*/ 212 h 90"/>
                <a:gd name="T4" fmla="*/ 0 w 81"/>
                <a:gd name="T5" fmla="*/ 638 h 90"/>
                <a:gd name="T6" fmla="*/ 668 w 81"/>
                <a:gd name="T7" fmla="*/ 589 h 90"/>
                <a:gd name="T8" fmla="*/ 1681 w 81"/>
                <a:gd name="T9" fmla="*/ 2341 h 90"/>
                <a:gd name="T10" fmla="*/ 2558 w 81"/>
                <a:gd name="T11" fmla="*/ 22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9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243 w 7"/>
                <a:gd name="T1" fmla="*/ 85 h 7"/>
                <a:gd name="T2" fmla="*/ 141 w 7"/>
                <a:gd name="T3" fmla="*/ 194 h 7"/>
                <a:gd name="T4" fmla="*/ 0 w 7"/>
                <a:gd name="T5" fmla="*/ 85 h 7"/>
                <a:gd name="T6" fmla="*/ 141 w 7"/>
                <a:gd name="T7" fmla="*/ 0 h 7"/>
                <a:gd name="T8" fmla="*/ 243 w 7"/>
                <a:gd name="T9" fmla="*/ 8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0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420 h 13"/>
                <a:gd name="T2" fmla="*/ 251 w 11"/>
                <a:gd name="T3" fmla="*/ 0 h 13"/>
                <a:gd name="T4" fmla="*/ 0 w 11"/>
                <a:gd name="T5" fmla="*/ 42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1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152 w 12"/>
                <a:gd name="T1" fmla="*/ 494 h 15"/>
                <a:gd name="T2" fmla="*/ 0 w 12"/>
                <a:gd name="T3" fmla="*/ 0 h 15"/>
                <a:gd name="T4" fmla="*/ 152 w 12"/>
                <a:gd name="T5" fmla="*/ 494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2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2232 h 89"/>
                <a:gd name="T2" fmla="*/ 1139 w 81"/>
                <a:gd name="T3" fmla="*/ 222 h 89"/>
                <a:gd name="T4" fmla="*/ 2502 w 81"/>
                <a:gd name="T5" fmla="*/ 618 h 89"/>
                <a:gd name="T6" fmla="*/ 1846 w 81"/>
                <a:gd name="T7" fmla="*/ 552 h 89"/>
                <a:gd name="T8" fmla="*/ 868 w 81"/>
                <a:gd name="T9" fmla="*/ 2350 h 89"/>
                <a:gd name="T10" fmla="*/ 0 w 81"/>
                <a:gd name="T11" fmla="*/ 2232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3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135 h 8"/>
                <a:gd name="T2" fmla="*/ 135 w 8"/>
                <a:gd name="T3" fmla="*/ 254 h 8"/>
                <a:gd name="T4" fmla="*/ 254 w 8"/>
                <a:gd name="T5" fmla="*/ 164 h 8"/>
                <a:gd name="T6" fmla="*/ 164 w 8"/>
                <a:gd name="T7" fmla="*/ 0 h 8"/>
                <a:gd name="T8" fmla="*/ 0 w 8"/>
                <a:gd name="T9" fmla="*/ 135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4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340 w 11"/>
                <a:gd name="T1" fmla="*/ 434 h 14"/>
                <a:gd name="T2" fmla="*/ 95 w 11"/>
                <a:gd name="T3" fmla="*/ 0 h 14"/>
                <a:gd name="T4" fmla="*/ 340 w 11"/>
                <a:gd name="T5" fmla="*/ 434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5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225 w 11"/>
                <a:gd name="T1" fmla="*/ 494 h 15"/>
                <a:gd name="T2" fmla="*/ 340 w 11"/>
                <a:gd name="T3" fmla="*/ 0 h 15"/>
                <a:gd name="T4" fmla="*/ 225 w 11"/>
                <a:gd name="T5" fmla="*/ 494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1549 w 59"/>
                <a:gd name="T1" fmla="*/ 28 h 40"/>
                <a:gd name="T2" fmla="*/ 185 w 59"/>
                <a:gd name="T3" fmla="*/ 270 h 40"/>
                <a:gd name="T4" fmla="*/ 693 w 59"/>
                <a:gd name="T5" fmla="*/ 364 h 40"/>
                <a:gd name="T6" fmla="*/ 0 w 59"/>
                <a:gd name="T7" fmla="*/ 855 h 40"/>
                <a:gd name="T8" fmla="*/ 923 w 59"/>
                <a:gd name="T9" fmla="*/ 635 h 40"/>
                <a:gd name="T10" fmla="*/ 479 w 59"/>
                <a:gd name="T11" fmla="*/ 1220 h 40"/>
                <a:gd name="T12" fmla="*/ 1549 w 59"/>
                <a:gd name="T13" fmla="*/ 768 h 40"/>
                <a:gd name="T14" fmla="*/ 1526 w 59"/>
                <a:gd name="T15" fmla="*/ 155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7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250 w 58"/>
                <a:gd name="T1" fmla="*/ 66 h 40"/>
                <a:gd name="T2" fmla="*/ 1623 w 58"/>
                <a:gd name="T3" fmla="*/ 270 h 40"/>
                <a:gd name="T4" fmla="*/ 1094 w 58"/>
                <a:gd name="T5" fmla="*/ 364 h 40"/>
                <a:gd name="T6" fmla="*/ 1807 w 58"/>
                <a:gd name="T7" fmla="*/ 855 h 40"/>
                <a:gd name="T8" fmla="*/ 869 w 58"/>
                <a:gd name="T9" fmla="*/ 635 h 40"/>
                <a:gd name="T10" fmla="*/ 1344 w 58"/>
                <a:gd name="T11" fmla="*/ 1220 h 40"/>
                <a:gd name="T12" fmla="*/ 250 w 58"/>
                <a:gd name="T13" fmla="*/ 768 h 40"/>
                <a:gd name="T14" fmla="*/ 279 w 58"/>
                <a:gd name="T15" fmla="*/ 155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119 w 52"/>
                <a:gd name="T1" fmla="*/ 0 h 368"/>
                <a:gd name="T2" fmla="*/ 98 w 52"/>
                <a:gd name="T3" fmla="*/ 1693 h 368"/>
                <a:gd name="T4" fmla="*/ 0 w 52"/>
                <a:gd name="T5" fmla="*/ 1693 h 368"/>
                <a:gd name="T6" fmla="*/ 11 w 52"/>
                <a:gd name="T7" fmla="*/ 120 h 368"/>
                <a:gd name="T8" fmla="*/ 119 w 52"/>
                <a:gd name="T9" fmla="*/ 0 h 368"/>
                <a:gd name="T10" fmla="*/ 119 w 52"/>
                <a:gd name="T11" fmla="*/ 0 h 368"/>
                <a:gd name="T12" fmla="*/ 119 w 52"/>
                <a:gd name="T13" fmla="*/ 0 h 3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3389 w 129"/>
                <a:gd name="T1" fmla="*/ 271 h 65"/>
                <a:gd name="T2" fmla="*/ 3914 w 129"/>
                <a:gd name="T3" fmla="*/ 1318 h 65"/>
                <a:gd name="T4" fmla="*/ 3521 w 129"/>
                <a:gd name="T5" fmla="*/ 1019 h 65"/>
                <a:gd name="T6" fmla="*/ 3483 w 129"/>
                <a:gd name="T7" fmla="*/ 1784 h 65"/>
                <a:gd name="T8" fmla="*/ 3087 w 129"/>
                <a:gd name="T9" fmla="*/ 1358 h 65"/>
                <a:gd name="T10" fmla="*/ 2932 w 129"/>
                <a:gd name="T11" fmla="*/ 1928 h 65"/>
                <a:gd name="T12" fmla="*/ 2776 w 129"/>
                <a:gd name="T13" fmla="*/ 1137 h 65"/>
                <a:gd name="T14" fmla="*/ 2371 w 129"/>
                <a:gd name="T15" fmla="*/ 1968 h 65"/>
                <a:gd name="T16" fmla="*/ 2276 w 129"/>
                <a:gd name="T17" fmla="*/ 1290 h 65"/>
                <a:gd name="T18" fmla="*/ 1699 w 129"/>
                <a:gd name="T19" fmla="*/ 1994 h 65"/>
                <a:gd name="T20" fmla="*/ 1699 w 129"/>
                <a:gd name="T21" fmla="*/ 1203 h 65"/>
                <a:gd name="T22" fmla="*/ 1294 w 129"/>
                <a:gd name="T23" fmla="*/ 1657 h 65"/>
                <a:gd name="T24" fmla="*/ 1110 w 129"/>
                <a:gd name="T25" fmla="*/ 1043 h 65"/>
                <a:gd name="T26" fmla="*/ 500 w 129"/>
                <a:gd name="T27" fmla="*/ 1744 h 65"/>
                <a:gd name="T28" fmla="*/ 549 w 129"/>
                <a:gd name="T29" fmla="*/ 859 h 65"/>
                <a:gd name="T30" fmla="*/ 28 w 129"/>
                <a:gd name="T31" fmla="*/ 1318 h 65"/>
                <a:gd name="T32" fmla="*/ 500 w 129"/>
                <a:gd name="T33" fmla="*/ 638 h 65"/>
                <a:gd name="T34" fmla="*/ 2161 w 129"/>
                <a:gd name="T35" fmla="*/ 0 h 65"/>
                <a:gd name="T36" fmla="*/ 3389 w 129"/>
                <a:gd name="T37" fmla="*/ 271 h 65"/>
                <a:gd name="T38" fmla="*/ 3389 w 129"/>
                <a:gd name="T39" fmla="*/ 271 h 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0" name="手繪多邊形 63"/>
            <p:cNvSpPr>
              <a:spLocks/>
            </p:cNvSpPr>
            <p:nvPr/>
          </p:nvSpPr>
          <p:spPr bwMode="auto">
            <a:xfrm>
              <a:off x="3457" y="2073"/>
              <a:ext cx="775" cy="361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271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1963 w 127"/>
                <a:gd name="T1" fmla="*/ 90 h 129"/>
                <a:gd name="T2" fmla="*/ 3732 w 127"/>
                <a:gd name="T3" fmla="*/ 2005 h 129"/>
                <a:gd name="T4" fmla="*/ 94 w 127"/>
                <a:gd name="T5" fmla="*/ 1883 h 129"/>
                <a:gd name="T6" fmla="*/ 1963 w 127"/>
                <a:gd name="T7" fmla="*/ 90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2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2566 w 132"/>
                <a:gd name="T1" fmla="*/ 0 h 49"/>
                <a:gd name="T2" fmla="*/ 3909 w 132"/>
                <a:gd name="T3" fmla="*/ 814 h 49"/>
                <a:gd name="T4" fmla="*/ 2893 w 132"/>
                <a:gd name="T5" fmla="*/ 584 h 49"/>
                <a:gd name="T6" fmla="*/ 2865 w 132"/>
                <a:gd name="T7" fmla="*/ 1488 h 49"/>
                <a:gd name="T8" fmla="*/ 2132 w 132"/>
                <a:gd name="T9" fmla="*/ 634 h 49"/>
                <a:gd name="T10" fmla="*/ 1454 w 132"/>
                <a:gd name="T11" fmla="*/ 1422 h 49"/>
                <a:gd name="T12" fmla="*/ 1176 w 132"/>
                <a:gd name="T13" fmla="*/ 544 h 49"/>
                <a:gd name="T14" fmla="*/ 0 w 132"/>
                <a:gd name="T15" fmla="*/ 789 h 49"/>
                <a:gd name="T16" fmla="*/ 1503 w 132"/>
                <a:gd name="T17" fmla="*/ 0 h 49"/>
                <a:gd name="T18" fmla="*/ 2566 w 132"/>
                <a:gd name="T19" fmla="*/ 0 h 49"/>
                <a:gd name="T20" fmla="*/ 2566 w 132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3" name="手繪多邊形 66"/>
            <p:cNvSpPr>
              <a:spLocks/>
            </p:cNvSpPr>
            <p:nvPr/>
          </p:nvSpPr>
          <p:spPr bwMode="auto">
            <a:xfrm>
              <a:off x="3665" y="2376"/>
              <a:ext cx="329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74" name="手繪多邊形 67"/>
            <p:cNvSpPr>
              <a:spLocks/>
            </p:cNvSpPr>
            <p:nvPr/>
          </p:nvSpPr>
          <p:spPr bwMode="auto">
            <a:xfrm>
              <a:off x="3650" y="1563"/>
              <a:ext cx="395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275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655 w 28"/>
                <a:gd name="T1" fmla="*/ 0 h 17"/>
                <a:gd name="T2" fmla="*/ 405 w 28"/>
                <a:gd name="T3" fmla="*/ 520 h 17"/>
                <a:gd name="T4" fmla="*/ 118 w 28"/>
                <a:gd name="T5" fmla="*/ 0 h 17"/>
                <a:gd name="T6" fmla="*/ 462 w 28"/>
                <a:gd name="T7" fmla="*/ 365 h 17"/>
                <a:gd name="T8" fmla="*/ 655 w 2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649 w 26"/>
                <a:gd name="T1" fmla="*/ 0 h 17"/>
                <a:gd name="T2" fmla="*/ 393 w 26"/>
                <a:gd name="T3" fmla="*/ 520 h 17"/>
                <a:gd name="T4" fmla="*/ 98 w 26"/>
                <a:gd name="T5" fmla="*/ 0 h 17"/>
                <a:gd name="T6" fmla="*/ 420 w 26"/>
                <a:gd name="T7" fmla="*/ 365 h 17"/>
                <a:gd name="T8" fmla="*/ 649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7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532 h 55"/>
                <a:gd name="T2" fmla="*/ 1221 w 123"/>
                <a:gd name="T3" fmla="*/ 1626 h 55"/>
                <a:gd name="T4" fmla="*/ 3483 w 123"/>
                <a:gd name="T5" fmla="*/ 1005 h 55"/>
                <a:gd name="T6" fmla="*/ 3693 w 123"/>
                <a:gd name="T7" fmla="*/ 0 h 55"/>
                <a:gd name="T8" fmla="*/ 2794 w 123"/>
                <a:gd name="T9" fmla="*/ 1307 h 55"/>
                <a:gd name="T10" fmla="*/ 873 w 123"/>
                <a:gd name="T11" fmla="*/ 1279 h 55"/>
                <a:gd name="T12" fmla="*/ 0 w 123"/>
                <a:gd name="T13" fmla="*/ 532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8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2425 w 83"/>
                <a:gd name="T1" fmla="*/ 99 h 12"/>
                <a:gd name="T2" fmla="*/ 1237 w 83"/>
                <a:gd name="T3" fmla="*/ 239 h 12"/>
                <a:gd name="T4" fmla="*/ 156 w 83"/>
                <a:gd name="T5" fmla="*/ 0 h 12"/>
                <a:gd name="T6" fmla="*/ 0 w 83"/>
                <a:gd name="T7" fmla="*/ 0 h 12"/>
                <a:gd name="T8" fmla="*/ 1209 w 83"/>
                <a:gd name="T9" fmla="*/ 408 h 12"/>
                <a:gd name="T10" fmla="*/ 2581 w 83"/>
                <a:gd name="T11" fmla="*/ 169 h 12"/>
                <a:gd name="T12" fmla="*/ 2425 w 83"/>
                <a:gd name="T13" fmla="*/ 99 h 12"/>
                <a:gd name="T14" fmla="*/ 2425 w 83"/>
                <a:gd name="T15" fmla="*/ 99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9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319 w 25"/>
                <a:gd name="T1" fmla="*/ 136 h 23"/>
                <a:gd name="T2" fmla="*/ 618 w 25"/>
                <a:gd name="T3" fmla="*/ 258 h 23"/>
                <a:gd name="T4" fmla="*/ 434 w 25"/>
                <a:gd name="T5" fmla="*/ 727 h 23"/>
                <a:gd name="T6" fmla="*/ 319 w 25"/>
                <a:gd name="T7" fmla="*/ 136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0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419 w 21"/>
                <a:gd name="T1" fmla="*/ 28 h 22"/>
                <a:gd name="T2" fmla="*/ 674 w 21"/>
                <a:gd name="T3" fmla="*/ 279 h 22"/>
                <a:gd name="T4" fmla="*/ 226 w 21"/>
                <a:gd name="T5" fmla="*/ 532 h 22"/>
                <a:gd name="T6" fmla="*/ 419 w 21"/>
                <a:gd name="T7" fmla="*/ 28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1" name="手繪多邊形 74"/>
            <p:cNvSpPr>
              <a:spLocks/>
            </p:cNvSpPr>
            <p:nvPr/>
          </p:nvSpPr>
          <p:spPr bwMode="auto">
            <a:xfrm>
              <a:off x="3724" y="2187"/>
              <a:ext cx="107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282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283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84" name="手繪多邊形 77"/>
            <p:cNvSpPr>
              <a:spLocks/>
            </p:cNvSpPr>
            <p:nvPr/>
          </p:nvSpPr>
          <p:spPr bwMode="auto">
            <a:xfrm>
              <a:off x="3835" y="2116"/>
              <a:ext cx="10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85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254 w 8"/>
                <a:gd name="T1" fmla="*/ 100 h 7"/>
                <a:gd name="T2" fmla="*/ 135 w 8"/>
                <a:gd name="T3" fmla="*/ 243 h 7"/>
                <a:gd name="T4" fmla="*/ 0 w 8"/>
                <a:gd name="T5" fmla="*/ 100 h 7"/>
                <a:gd name="T6" fmla="*/ 95 w 8"/>
                <a:gd name="T7" fmla="*/ 0 h 7"/>
                <a:gd name="T8" fmla="*/ 254 w 8"/>
                <a:gd name="T9" fmla="*/ 10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86" name="群組中 5"/>
          <p:cNvGrpSpPr>
            <a:grpSpLocks noChangeAspect="1"/>
          </p:cNvGrpSpPr>
          <p:nvPr userDrawn="1"/>
        </p:nvGrpSpPr>
        <p:grpSpPr bwMode="auto">
          <a:xfrm>
            <a:off x="7988300" y="2989263"/>
            <a:ext cx="2439988" cy="3073400"/>
            <a:chOff x="2968" y="1107"/>
            <a:chExt cx="1736" cy="2188"/>
          </a:xfrm>
        </p:grpSpPr>
        <p:sp>
          <p:nvSpPr>
            <p:cNvPr id="287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3877 w 219"/>
                <a:gd name="T1" fmla="*/ 1274 h 275"/>
                <a:gd name="T2" fmla="*/ 3721 w 219"/>
                <a:gd name="T3" fmla="*/ 1208 h 275"/>
                <a:gd name="T4" fmla="*/ 4286 w 219"/>
                <a:gd name="T5" fmla="*/ 66 h 275"/>
                <a:gd name="T6" fmla="*/ 3664 w 219"/>
                <a:gd name="T7" fmla="*/ 1119 h 275"/>
                <a:gd name="T8" fmla="*/ 3160 w 219"/>
                <a:gd name="T9" fmla="*/ 0 h 275"/>
                <a:gd name="T10" fmla="*/ 3508 w 219"/>
                <a:gd name="T11" fmla="*/ 1142 h 275"/>
                <a:gd name="T12" fmla="*/ 0 w 219"/>
                <a:gd name="T13" fmla="*/ 2261 h 275"/>
                <a:gd name="T14" fmla="*/ 1852 w 219"/>
                <a:gd name="T15" fmla="*/ 2166 h 275"/>
                <a:gd name="T16" fmla="*/ 4381 w 219"/>
                <a:gd name="T17" fmla="*/ 7297 h 275"/>
                <a:gd name="T18" fmla="*/ 6852 w 219"/>
                <a:gd name="T19" fmla="*/ 7134 h 275"/>
                <a:gd name="T20" fmla="*/ 3877 w 219"/>
                <a:gd name="T21" fmla="*/ 1274 h 2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6" y="1551"/>
              <a:ext cx="46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9pPr>
            </a:lstStyle>
            <a:p>
              <a:pPr eaLnBrk="1" hangingPunct="1">
                <a:defRPr/>
              </a:pPr>
              <a:endParaRPr lang="zh-TW" altLang="zh-TW"/>
            </a:p>
          </p:txBody>
        </p:sp>
        <p:sp>
          <p:nvSpPr>
            <p:cNvPr id="289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2 w 97"/>
                <a:gd name="T3" fmla="*/ 1392 h 673"/>
                <a:gd name="T4" fmla="*/ 59 w 97"/>
                <a:gd name="T5" fmla="*/ 1392 h 673"/>
                <a:gd name="T6" fmla="*/ 52 w 97"/>
                <a:gd name="T7" fmla="*/ 96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0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1094 w 234"/>
                <a:gd name="T1" fmla="*/ 532 h 121"/>
                <a:gd name="T2" fmla="*/ 66 w 234"/>
                <a:gd name="T3" fmla="*/ 2430 h 121"/>
                <a:gd name="T4" fmla="*/ 804 w 234"/>
                <a:gd name="T5" fmla="*/ 1877 h 121"/>
                <a:gd name="T6" fmla="*/ 872 w 234"/>
                <a:gd name="T7" fmla="*/ 3340 h 121"/>
                <a:gd name="T8" fmla="*/ 1647 w 234"/>
                <a:gd name="T9" fmla="*/ 2520 h 121"/>
                <a:gd name="T10" fmla="*/ 1900 w 234"/>
                <a:gd name="T11" fmla="*/ 3593 h 121"/>
                <a:gd name="T12" fmla="*/ 2245 w 234"/>
                <a:gd name="T13" fmla="*/ 2085 h 121"/>
                <a:gd name="T14" fmla="*/ 2933 w 234"/>
                <a:gd name="T15" fmla="*/ 3659 h 121"/>
                <a:gd name="T16" fmla="*/ 3155 w 234"/>
                <a:gd name="T17" fmla="*/ 2375 h 121"/>
                <a:gd name="T18" fmla="*/ 4183 w 234"/>
                <a:gd name="T19" fmla="*/ 3777 h 121"/>
                <a:gd name="T20" fmla="*/ 4183 w 234"/>
                <a:gd name="T21" fmla="*/ 2245 h 121"/>
                <a:gd name="T22" fmla="*/ 4920 w 234"/>
                <a:gd name="T23" fmla="*/ 3061 h 121"/>
                <a:gd name="T24" fmla="*/ 5268 w 234"/>
                <a:gd name="T25" fmla="*/ 1938 h 121"/>
                <a:gd name="T26" fmla="*/ 6390 w 234"/>
                <a:gd name="T27" fmla="*/ 3274 h 121"/>
                <a:gd name="T28" fmla="*/ 6293 w 234"/>
                <a:gd name="T29" fmla="*/ 1626 h 121"/>
                <a:gd name="T30" fmla="*/ 7272 w 234"/>
                <a:gd name="T31" fmla="*/ 2470 h 121"/>
                <a:gd name="T32" fmla="*/ 6390 w 234"/>
                <a:gd name="T33" fmla="*/ 1189 h 121"/>
                <a:gd name="T34" fmla="*/ 3339 w 234"/>
                <a:gd name="T35" fmla="*/ 0 h 121"/>
                <a:gd name="T36" fmla="*/ 1094 w 234"/>
                <a:gd name="T37" fmla="*/ 532 h 121"/>
                <a:gd name="T38" fmla="*/ 1094 w 234"/>
                <a:gd name="T39" fmla="*/ 532 h 1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1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17916 w 600"/>
                <a:gd name="T1" fmla="*/ 184 h 323"/>
                <a:gd name="T2" fmla="*/ 10920 w 600"/>
                <a:gd name="T3" fmla="*/ 66 h 323"/>
                <a:gd name="T4" fmla="*/ 7746 w 600"/>
                <a:gd name="T5" fmla="*/ 0 h 323"/>
                <a:gd name="T6" fmla="*/ 3977 w 600"/>
                <a:gd name="T7" fmla="*/ 250 h 323"/>
                <a:gd name="T8" fmla="*/ 590 w 600"/>
                <a:gd name="T9" fmla="*/ 406 h 323"/>
                <a:gd name="T10" fmla="*/ 463 w 600"/>
                <a:gd name="T11" fmla="*/ 2466 h 323"/>
                <a:gd name="T12" fmla="*/ 6348 w 600"/>
                <a:gd name="T13" fmla="*/ 2372 h 323"/>
                <a:gd name="T14" fmla="*/ 6034 w 600"/>
                <a:gd name="T15" fmla="*/ 7817 h 323"/>
                <a:gd name="T16" fmla="*/ 6532 w 600"/>
                <a:gd name="T17" fmla="*/ 8029 h 323"/>
                <a:gd name="T18" fmla="*/ 6164 w 600"/>
                <a:gd name="T19" fmla="*/ 8688 h 323"/>
                <a:gd name="T20" fmla="*/ 7312 w 600"/>
                <a:gd name="T21" fmla="*/ 8565 h 323"/>
                <a:gd name="T22" fmla="*/ 7401 w 600"/>
                <a:gd name="T23" fmla="*/ 10056 h 323"/>
                <a:gd name="T24" fmla="*/ 9482 w 600"/>
                <a:gd name="T25" fmla="*/ 9095 h 323"/>
                <a:gd name="T26" fmla="*/ 9983 w 600"/>
                <a:gd name="T27" fmla="*/ 9900 h 323"/>
                <a:gd name="T28" fmla="*/ 11239 w 600"/>
                <a:gd name="T29" fmla="*/ 9028 h 323"/>
                <a:gd name="T30" fmla="*/ 12382 w 600"/>
                <a:gd name="T31" fmla="*/ 9832 h 323"/>
                <a:gd name="T32" fmla="*/ 12595 w 600"/>
                <a:gd name="T33" fmla="*/ 8873 h 323"/>
                <a:gd name="T34" fmla="*/ 13525 w 600"/>
                <a:gd name="T35" fmla="*/ 9095 h 323"/>
                <a:gd name="T36" fmla="*/ 12817 w 600"/>
                <a:gd name="T37" fmla="*/ 8225 h 323"/>
                <a:gd name="T38" fmla="*/ 12973 w 600"/>
                <a:gd name="T39" fmla="*/ 8131 h 323"/>
                <a:gd name="T40" fmla="*/ 12973 w 600"/>
                <a:gd name="T41" fmla="*/ 2306 h 323"/>
                <a:gd name="T42" fmla="*/ 18166 w 600"/>
                <a:gd name="T43" fmla="*/ 2032 h 323"/>
                <a:gd name="T44" fmla="*/ 17916 w 600"/>
                <a:gd name="T45" fmla="*/ 184 h 3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2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504 w 106"/>
                <a:gd name="T1" fmla="*/ 118 h 74"/>
                <a:gd name="T2" fmla="*/ 2988 w 106"/>
                <a:gd name="T3" fmla="*/ 570 h 74"/>
                <a:gd name="T4" fmla="*/ 2070 w 106"/>
                <a:gd name="T5" fmla="*/ 660 h 74"/>
                <a:gd name="T6" fmla="*/ 3332 w 106"/>
                <a:gd name="T7" fmla="*/ 1655 h 74"/>
                <a:gd name="T8" fmla="*/ 1660 w 106"/>
                <a:gd name="T9" fmla="*/ 1220 h 74"/>
                <a:gd name="T10" fmla="*/ 2512 w 106"/>
                <a:gd name="T11" fmla="*/ 2315 h 74"/>
                <a:gd name="T12" fmla="*/ 504 w 106"/>
                <a:gd name="T13" fmla="*/ 1443 h 74"/>
                <a:gd name="T14" fmla="*/ 573 w 106"/>
                <a:gd name="T15" fmla="*/ 279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3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2768 w 105"/>
                <a:gd name="T1" fmla="*/ 118 h 74"/>
                <a:gd name="T2" fmla="*/ 319 w 105"/>
                <a:gd name="T3" fmla="*/ 570 h 74"/>
                <a:gd name="T4" fmla="*/ 1238 w 105"/>
                <a:gd name="T5" fmla="*/ 660 h 74"/>
                <a:gd name="T6" fmla="*/ 0 w 105"/>
                <a:gd name="T7" fmla="*/ 1655 h 74"/>
                <a:gd name="T8" fmla="*/ 1623 w 105"/>
                <a:gd name="T9" fmla="*/ 1220 h 74"/>
                <a:gd name="T10" fmla="*/ 803 w 105"/>
                <a:gd name="T11" fmla="*/ 2315 h 74"/>
                <a:gd name="T12" fmla="*/ 2768 w 105"/>
                <a:gd name="T13" fmla="*/ 1443 h 74"/>
                <a:gd name="T14" fmla="*/ 2700 w 105"/>
                <a:gd name="T15" fmla="*/ 279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4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3609 w 232"/>
                <a:gd name="T1" fmla="*/ 156 h 236"/>
                <a:gd name="T2" fmla="*/ 406 w 232"/>
                <a:gd name="T3" fmla="*/ 3694 h 236"/>
                <a:gd name="T4" fmla="*/ 7063 w 232"/>
                <a:gd name="T5" fmla="*/ 3443 h 236"/>
                <a:gd name="T6" fmla="*/ 3609 w 232"/>
                <a:gd name="T7" fmla="*/ 156 h 2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5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2769 w 240"/>
                <a:gd name="T1" fmla="*/ 0 h 88"/>
                <a:gd name="T2" fmla="*/ 279 w 240"/>
                <a:gd name="T3" fmla="*/ 1532 h 88"/>
                <a:gd name="T4" fmla="*/ 2150 w 240"/>
                <a:gd name="T5" fmla="*/ 1028 h 88"/>
                <a:gd name="T6" fmla="*/ 2176 w 240"/>
                <a:gd name="T7" fmla="*/ 2749 h 88"/>
                <a:gd name="T8" fmla="*/ 3612 w 240"/>
                <a:gd name="T9" fmla="*/ 1151 h 88"/>
                <a:gd name="T10" fmla="*/ 4829 w 240"/>
                <a:gd name="T11" fmla="*/ 2626 h 88"/>
                <a:gd name="T12" fmla="*/ 5325 w 240"/>
                <a:gd name="T13" fmla="*/ 967 h 88"/>
                <a:gd name="T14" fmla="*/ 7480 w 240"/>
                <a:gd name="T15" fmla="*/ 1442 h 88"/>
                <a:gd name="T16" fmla="*/ 4706 w 240"/>
                <a:gd name="T17" fmla="*/ 0 h 88"/>
                <a:gd name="T18" fmla="*/ 2769 w 240"/>
                <a:gd name="T19" fmla="*/ 0 h 88"/>
                <a:gd name="T20" fmla="*/ 2769 w 240"/>
                <a:gd name="T21" fmla="*/ 0 h 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6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6499 h 250"/>
                <a:gd name="T2" fmla="*/ 2835 w 320"/>
                <a:gd name="T3" fmla="*/ 6711 h 250"/>
                <a:gd name="T4" fmla="*/ 9504 w 320"/>
                <a:gd name="T5" fmla="*/ 5974 h 250"/>
                <a:gd name="T6" fmla="*/ 6570 w 320"/>
                <a:gd name="T7" fmla="*/ 4995 h 250"/>
                <a:gd name="T8" fmla="*/ 6570 w 320"/>
                <a:gd name="T9" fmla="*/ 3343 h 250"/>
                <a:gd name="T10" fmla="*/ 7702 w 320"/>
                <a:gd name="T11" fmla="*/ 1811 h 250"/>
                <a:gd name="T12" fmla="*/ 9967 w 320"/>
                <a:gd name="T13" fmla="*/ 2589 h 250"/>
                <a:gd name="T14" fmla="*/ 7043 w 320"/>
                <a:gd name="T15" fmla="*/ 532 h 250"/>
                <a:gd name="T16" fmla="*/ 3404 w 320"/>
                <a:gd name="T17" fmla="*/ 3158 h 250"/>
                <a:gd name="T18" fmla="*/ 3019 w 320"/>
                <a:gd name="T19" fmla="*/ 5057 h 250"/>
                <a:gd name="T20" fmla="*/ 0 w 320"/>
                <a:gd name="T21" fmla="*/ 6499 h 250"/>
                <a:gd name="T22" fmla="*/ 0 w 320"/>
                <a:gd name="T23" fmla="*/ 6499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7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365 w 48"/>
                <a:gd name="T1" fmla="*/ 0 h 27"/>
                <a:gd name="T2" fmla="*/ 798 w 48"/>
                <a:gd name="T3" fmla="*/ 853 h 27"/>
                <a:gd name="T4" fmla="*/ 1292 w 48"/>
                <a:gd name="T5" fmla="*/ 0 h 27"/>
                <a:gd name="T6" fmla="*/ 742 w 48"/>
                <a:gd name="T7" fmla="*/ 692 h 27"/>
                <a:gd name="T8" fmla="*/ 365 w 48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8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368 w 50"/>
                <a:gd name="T1" fmla="*/ 0 h 27"/>
                <a:gd name="T2" fmla="*/ 868 w 50"/>
                <a:gd name="T3" fmla="*/ 853 h 27"/>
                <a:gd name="T4" fmla="*/ 1326 w 50"/>
                <a:gd name="T5" fmla="*/ 0 h 27"/>
                <a:gd name="T6" fmla="*/ 774 w 50"/>
                <a:gd name="T7" fmla="*/ 692 h 27"/>
                <a:gd name="T8" fmla="*/ 368 w 5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9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7046 w 226"/>
                <a:gd name="T1" fmla="*/ 929 h 98"/>
                <a:gd name="T2" fmla="*/ 4773 w 226"/>
                <a:gd name="T3" fmla="*/ 2817 h 98"/>
                <a:gd name="T4" fmla="*/ 714 w 226"/>
                <a:gd name="T5" fmla="*/ 1756 h 98"/>
                <a:gd name="T6" fmla="*/ 279 w 226"/>
                <a:gd name="T7" fmla="*/ 0 h 98"/>
                <a:gd name="T8" fmla="*/ 1994 w 226"/>
                <a:gd name="T9" fmla="*/ 2345 h 98"/>
                <a:gd name="T10" fmla="*/ 5489 w 226"/>
                <a:gd name="T11" fmla="*/ 2277 h 98"/>
                <a:gd name="T12" fmla="*/ 7046 w 226"/>
                <a:gd name="T13" fmla="*/ 929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0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251 w 151"/>
                <a:gd name="T1" fmla="*/ 209 h 23"/>
                <a:gd name="T2" fmla="*/ 2430 w 151"/>
                <a:gd name="T3" fmla="*/ 425 h 23"/>
                <a:gd name="T4" fmla="*/ 4438 w 151"/>
                <a:gd name="T5" fmla="*/ 0 h 23"/>
                <a:gd name="T6" fmla="*/ 4717 w 151"/>
                <a:gd name="T7" fmla="*/ 0 h 23"/>
                <a:gd name="T8" fmla="*/ 2499 w 151"/>
                <a:gd name="T9" fmla="*/ 700 h 23"/>
                <a:gd name="T10" fmla="*/ 0 w 151"/>
                <a:gd name="T11" fmla="*/ 270 h 23"/>
                <a:gd name="T12" fmla="*/ 251 w 151"/>
                <a:gd name="T13" fmla="*/ 209 h 23"/>
                <a:gd name="T14" fmla="*/ 251 w 151"/>
                <a:gd name="T15" fmla="*/ 209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1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804 w 44"/>
                <a:gd name="T1" fmla="*/ 183 h 40"/>
                <a:gd name="T2" fmla="*/ 225 w 44"/>
                <a:gd name="T3" fmla="*/ 404 h 40"/>
                <a:gd name="T4" fmla="*/ 619 w 44"/>
                <a:gd name="T5" fmla="*/ 1194 h 40"/>
                <a:gd name="T6" fmla="*/ 804 w 44"/>
                <a:gd name="T7" fmla="*/ 183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2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406 w 36"/>
                <a:gd name="T1" fmla="*/ 66 h 43"/>
                <a:gd name="T2" fmla="*/ 0 w 36"/>
                <a:gd name="T3" fmla="*/ 547 h 43"/>
                <a:gd name="T4" fmla="*/ 753 w 36"/>
                <a:gd name="T5" fmla="*/ 1038 h 43"/>
                <a:gd name="T6" fmla="*/ 406 w 36"/>
                <a:gd name="T7" fmla="*/ 66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3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04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5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05" name="手繪多邊形 24"/>
            <p:cNvSpPr>
              <a:spLocks/>
            </p:cNvSpPr>
            <p:nvPr/>
          </p:nvSpPr>
          <p:spPr bwMode="auto">
            <a:xfrm>
              <a:off x="3828" y="2019"/>
              <a:ext cx="28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06" name="手繪多邊形 25"/>
            <p:cNvSpPr>
              <a:spLocks/>
            </p:cNvSpPr>
            <p:nvPr/>
          </p:nvSpPr>
          <p:spPr bwMode="auto">
            <a:xfrm>
              <a:off x="3638" y="2541"/>
              <a:ext cx="443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307" name="手繪多邊形 52"/>
          <p:cNvSpPr>
            <a:spLocks/>
          </p:cNvSpPr>
          <p:nvPr userDrawn="1"/>
        </p:nvSpPr>
        <p:spPr bwMode="auto">
          <a:xfrm>
            <a:off x="0" y="5181600"/>
            <a:ext cx="11163300" cy="1676400"/>
          </a:xfrm>
          <a:custGeom>
            <a:avLst/>
            <a:gdLst>
              <a:gd name="T0" fmla="*/ 4072100 w 11770175"/>
              <a:gd name="T1" fmla="*/ 1 h 1788354"/>
              <a:gd name="T2" fmla="*/ 10041809 w 11770175"/>
              <a:gd name="T3" fmla="*/ 1473079 h 1788354"/>
              <a:gd name="T4" fmla="*/ 0 w 11770175"/>
              <a:gd name="T5" fmla="*/ 1473079 h 1788354"/>
              <a:gd name="T6" fmla="*/ 0 w 11770175"/>
              <a:gd name="T7" fmla="*/ 1194713 h 1788354"/>
              <a:gd name="T8" fmla="*/ 4072100 w 11770175"/>
              <a:gd name="T9" fmla="*/ 1 h 1788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08" name="群組中 29"/>
          <p:cNvGrpSpPr>
            <a:grpSpLocks noChangeAspect="1"/>
          </p:cNvGrpSpPr>
          <p:nvPr userDrawn="1"/>
        </p:nvGrpSpPr>
        <p:grpSpPr bwMode="auto">
          <a:xfrm flipH="1">
            <a:off x="9191625" y="4800600"/>
            <a:ext cx="2998788" cy="2082800"/>
            <a:chOff x="2481" y="1188"/>
            <a:chExt cx="2735" cy="1900"/>
          </a:xfrm>
        </p:grpSpPr>
        <p:sp>
          <p:nvSpPr>
            <p:cNvPr id="309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2232 w 317"/>
                <a:gd name="T1" fmla="*/ 659 h 394"/>
                <a:gd name="T2" fmla="*/ 4125 w 317"/>
                <a:gd name="T3" fmla="*/ 1831 h 394"/>
                <a:gd name="T4" fmla="*/ 9075 w 317"/>
                <a:gd name="T5" fmla="*/ 4986 h 394"/>
                <a:gd name="T6" fmla="*/ 9075 w 317"/>
                <a:gd name="T7" fmla="*/ 9291 h 394"/>
                <a:gd name="T8" fmla="*/ 6609 w 317"/>
                <a:gd name="T9" fmla="*/ 11229 h 394"/>
                <a:gd name="T10" fmla="*/ 5238 w 317"/>
                <a:gd name="T11" fmla="*/ 11441 h 394"/>
                <a:gd name="T12" fmla="*/ 3759 w 317"/>
                <a:gd name="T13" fmla="*/ 12004 h 394"/>
                <a:gd name="T14" fmla="*/ 746 w 317"/>
                <a:gd name="T15" fmla="*/ 11916 h 394"/>
                <a:gd name="T16" fmla="*/ 66 w 317"/>
                <a:gd name="T17" fmla="*/ 4896 h 394"/>
                <a:gd name="T18" fmla="*/ 2232 w 317"/>
                <a:gd name="T19" fmla="*/ 659 h 3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1143 w 130"/>
                <a:gd name="T1" fmla="*/ 959 h 94"/>
                <a:gd name="T2" fmla="*/ 1490 w 130"/>
                <a:gd name="T3" fmla="*/ 94 h 94"/>
                <a:gd name="T4" fmla="*/ 2610 w 130"/>
                <a:gd name="T5" fmla="*/ 0 h 94"/>
                <a:gd name="T6" fmla="*/ 2397 w 130"/>
                <a:gd name="T7" fmla="*/ 569 h 94"/>
                <a:gd name="T8" fmla="*/ 3018 w 130"/>
                <a:gd name="T9" fmla="*/ 1393 h 94"/>
                <a:gd name="T10" fmla="*/ 4043 w 130"/>
                <a:gd name="T11" fmla="*/ 2237 h 94"/>
                <a:gd name="T12" fmla="*/ 435 w 130"/>
                <a:gd name="T13" fmla="*/ 2924 h 94"/>
                <a:gd name="T14" fmla="*/ 319 w 130"/>
                <a:gd name="T15" fmla="*/ 2175 h 94"/>
                <a:gd name="T16" fmla="*/ 1143 w 130"/>
                <a:gd name="T17" fmla="*/ 959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1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2867 w 319"/>
                <a:gd name="T1" fmla="*/ 1143 h 280"/>
                <a:gd name="T2" fmla="*/ 6023 w 319"/>
                <a:gd name="T3" fmla="*/ 753 h 280"/>
                <a:gd name="T4" fmla="*/ 9837 w 319"/>
                <a:gd name="T5" fmla="*/ 3857 h 280"/>
                <a:gd name="T6" fmla="*/ 7396 w 319"/>
                <a:gd name="T7" fmla="*/ 7946 h 280"/>
                <a:gd name="T8" fmla="*/ 3659 w 319"/>
                <a:gd name="T9" fmla="*/ 8102 h 280"/>
                <a:gd name="T10" fmla="*/ 2867 w 319"/>
                <a:gd name="T11" fmla="*/ 1143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2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1961 w 447"/>
                <a:gd name="T1" fmla="*/ 3680 h 556"/>
                <a:gd name="T2" fmla="*/ 4496 w 447"/>
                <a:gd name="T3" fmla="*/ 778 h 556"/>
                <a:gd name="T4" fmla="*/ 7413 w 447"/>
                <a:gd name="T5" fmla="*/ 1966 h 556"/>
                <a:gd name="T6" fmla="*/ 10305 w 447"/>
                <a:gd name="T7" fmla="*/ 3368 h 556"/>
                <a:gd name="T8" fmla="*/ 13871 w 447"/>
                <a:gd name="T9" fmla="*/ 10573 h 556"/>
                <a:gd name="T10" fmla="*/ 12568 w 447"/>
                <a:gd name="T11" fmla="*/ 14690 h 556"/>
                <a:gd name="T12" fmla="*/ 9714 w 447"/>
                <a:gd name="T13" fmla="*/ 16035 h 556"/>
                <a:gd name="T14" fmla="*/ 6545 w 447"/>
                <a:gd name="T15" fmla="*/ 17186 h 556"/>
                <a:gd name="T16" fmla="*/ 3170 w 447"/>
                <a:gd name="T17" fmla="*/ 16538 h 556"/>
                <a:gd name="T18" fmla="*/ 1326 w 447"/>
                <a:gd name="T19" fmla="*/ 16654 h 556"/>
                <a:gd name="T20" fmla="*/ 0 w 447"/>
                <a:gd name="T21" fmla="*/ 14601 h 556"/>
                <a:gd name="T22" fmla="*/ 0 w 447"/>
                <a:gd name="T23" fmla="*/ 4736 h 556"/>
                <a:gd name="T24" fmla="*/ 1961 w 447"/>
                <a:gd name="T25" fmla="*/ 3680 h 5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3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3724 w 426"/>
                <a:gd name="T1" fmla="*/ 1209 h 463"/>
                <a:gd name="T2" fmla="*/ 8310 w 426"/>
                <a:gd name="T3" fmla="*/ 1093 h 463"/>
                <a:gd name="T4" fmla="*/ 12972 w 426"/>
                <a:gd name="T5" fmla="*/ 7077 h 463"/>
                <a:gd name="T6" fmla="*/ 9548 w 426"/>
                <a:gd name="T7" fmla="*/ 12328 h 463"/>
                <a:gd name="T8" fmla="*/ 3240 w 426"/>
                <a:gd name="T9" fmla="*/ 12578 h 463"/>
                <a:gd name="T10" fmla="*/ 0 w 426"/>
                <a:gd name="T11" fmla="*/ 9969 h 463"/>
                <a:gd name="T12" fmla="*/ 0 w 426"/>
                <a:gd name="T13" fmla="*/ 3421 h 463"/>
                <a:gd name="T14" fmla="*/ 3724 w 426"/>
                <a:gd name="T15" fmla="*/ 1209 h 4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4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2688 w 153"/>
                <a:gd name="T1" fmla="*/ 1258 h 357"/>
                <a:gd name="T2" fmla="*/ 4384 w 153"/>
                <a:gd name="T3" fmla="*/ 7993 h 357"/>
                <a:gd name="T4" fmla="*/ 2132 w 153"/>
                <a:gd name="T5" fmla="*/ 11128 h 357"/>
                <a:gd name="T6" fmla="*/ 1443 w 153"/>
                <a:gd name="T7" fmla="*/ 11088 h 357"/>
                <a:gd name="T8" fmla="*/ 4013 w 153"/>
                <a:gd name="T9" fmla="*/ 5974 h 357"/>
                <a:gd name="T10" fmla="*/ 1405 w 153"/>
                <a:gd name="T11" fmla="*/ 688 h 357"/>
                <a:gd name="T12" fmla="*/ 0 w 153"/>
                <a:gd name="T13" fmla="*/ 0 h 357"/>
                <a:gd name="T14" fmla="*/ 2688 w 153"/>
                <a:gd name="T15" fmla="*/ 1258 h 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5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2499 w 96"/>
                <a:gd name="T1" fmla="*/ 3354 h 311"/>
                <a:gd name="T2" fmla="*/ 2315 w 96"/>
                <a:gd name="T3" fmla="*/ 8806 h 311"/>
                <a:gd name="T4" fmla="*/ 1532 w 96"/>
                <a:gd name="T5" fmla="*/ 9648 h 311"/>
                <a:gd name="T6" fmla="*/ 2197 w 96"/>
                <a:gd name="T7" fmla="*/ 3788 h 311"/>
                <a:gd name="T8" fmla="*/ 0 w 96"/>
                <a:gd name="T9" fmla="*/ 0 h 311"/>
                <a:gd name="T10" fmla="*/ 2499 w 96"/>
                <a:gd name="T11" fmla="*/ 3354 h 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6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1533 w 63"/>
                <a:gd name="T1" fmla="*/ 0 h 329"/>
                <a:gd name="T2" fmla="*/ 504 w 63"/>
                <a:gd name="T3" fmla="*/ 3254 h 329"/>
                <a:gd name="T4" fmla="*/ 1970 w 63"/>
                <a:gd name="T5" fmla="*/ 10289 h 329"/>
                <a:gd name="T6" fmla="*/ 1471 w 63"/>
                <a:gd name="T7" fmla="*/ 10038 h 329"/>
                <a:gd name="T8" fmla="*/ 28 w 63"/>
                <a:gd name="T9" fmla="*/ 3159 h 329"/>
                <a:gd name="T10" fmla="*/ 1533 w 63"/>
                <a:gd name="T11" fmla="*/ 0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7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2165 w 170"/>
                <a:gd name="T1" fmla="*/ 0 h 108"/>
                <a:gd name="T2" fmla="*/ 3033 w 170"/>
                <a:gd name="T3" fmla="*/ 0 h 108"/>
                <a:gd name="T4" fmla="*/ 2965 w 170"/>
                <a:gd name="T5" fmla="*/ 877 h 108"/>
                <a:gd name="T6" fmla="*/ 4279 w 170"/>
                <a:gd name="T7" fmla="*/ 1477 h 108"/>
                <a:gd name="T8" fmla="*/ 5263 w 170"/>
                <a:gd name="T9" fmla="*/ 2743 h 108"/>
                <a:gd name="T10" fmla="*/ 94 w 170"/>
                <a:gd name="T11" fmla="*/ 2652 h 108"/>
                <a:gd name="T12" fmla="*/ 2165 w 170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8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2581 w 144"/>
                <a:gd name="T1" fmla="*/ 0 h 121"/>
                <a:gd name="T2" fmla="*/ 1462 w 144"/>
                <a:gd name="T3" fmla="*/ 1626 h 121"/>
                <a:gd name="T4" fmla="*/ 1617 w 144"/>
                <a:gd name="T5" fmla="*/ 2867 h 121"/>
                <a:gd name="T6" fmla="*/ 4477 w 144"/>
                <a:gd name="T7" fmla="*/ 2999 h 121"/>
                <a:gd name="T8" fmla="*/ 999 w 144"/>
                <a:gd name="T9" fmla="*/ 3340 h 121"/>
                <a:gd name="T10" fmla="*/ 843 w 144"/>
                <a:gd name="T11" fmla="*/ 1558 h 121"/>
                <a:gd name="T12" fmla="*/ 2581 w 144"/>
                <a:gd name="T13" fmla="*/ 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9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7090 w 481"/>
                <a:gd name="T1" fmla="*/ 28 h 431"/>
                <a:gd name="T2" fmla="*/ 9277 w 481"/>
                <a:gd name="T3" fmla="*/ 66 h 431"/>
                <a:gd name="T4" fmla="*/ 10264 w 481"/>
                <a:gd name="T5" fmla="*/ 1807 h 431"/>
                <a:gd name="T6" fmla="*/ 11792 w 481"/>
                <a:gd name="T7" fmla="*/ 3609 h 431"/>
                <a:gd name="T8" fmla="*/ 14714 w 481"/>
                <a:gd name="T9" fmla="*/ 10081 h 431"/>
                <a:gd name="T10" fmla="*/ 11813 w 481"/>
                <a:gd name="T11" fmla="*/ 13411 h 431"/>
                <a:gd name="T12" fmla="*/ 2303 w 481"/>
                <a:gd name="T13" fmla="*/ 13411 h 431"/>
                <a:gd name="T14" fmla="*/ 569 w 481"/>
                <a:gd name="T15" fmla="*/ 10515 h 431"/>
                <a:gd name="T16" fmla="*/ 3425 w 481"/>
                <a:gd name="T17" fmla="*/ 3293 h 431"/>
                <a:gd name="T18" fmla="*/ 5387 w 481"/>
                <a:gd name="T19" fmla="*/ 2768 h 431"/>
                <a:gd name="T20" fmla="*/ 7151 w 481"/>
                <a:gd name="T21" fmla="*/ 1434 h 431"/>
                <a:gd name="T22" fmla="*/ 7090 w 481"/>
                <a:gd name="T23" fmla="*/ 28 h 4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0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6878 w 420"/>
                <a:gd name="T1" fmla="*/ 222 h 355"/>
                <a:gd name="T2" fmla="*/ 8869 w 420"/>
                <a:gd name="T3" fmla="*/ 1143 h 355"/>
                <a:gd name="T4" fmla="*/ 11174 w 420"/>
                <a:gd name="T5" fmla="*/ 11021 h 355"/>
                <a:gd name="T6" fmla="*/ 4953 w 420"/>
                <a:gd name="T7" fmla="*/ 11021 h 355"/>
                <a:gd name="T8" fmla="*/ 3581 w 420"/>
                <a:gd name="T9" fmla="*/ 10521 h 355"/>
                <a:gd name="T10" fmla="*/ 0 w 420"/>
                <a:gd name="T11" fmla="*/ 5276 h 355"/>
                <a:gd name="T12" fmla="*/ 4703 w 420"/>
                <a:gd name="T13" fmla="*/ 897 h 355"/>
                <a:gd name="T14" fmla="*/ 6878 w 420"/>
                <a:gd name="T15" fmla="*/ 222 h 3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1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1308 w 43"/>
                <a:gd name="T1" fmla="*/ 0 h 264"/>
                <a:gd name="T2" fmla="*/ 28 w 43"/>
                <a:gd name="T3" fmla="*/ 3683 h 264"/>
                <a:gd name="T4" fmla="*/ 674 w 43"/>
                <a:gd name="T5" fmla="*/ 8240 h 264"/>
                <a:gd name="T6" fmla="*/ 1219 w 43"/>
                <a:gd name="T7" fmla="*/ 8017 h 264"/>
                <a:gd name="T8" fmla="*/ 766 w 43"/>
                <a:gd name="T9" fmla="*/ 3961 h 264"/>
                <a:gd name="T10" fmla="*/ 1308 w 43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2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955 w 56"/>
                <a:gd name="T1" fmla="*/ 0 h 196"/>
                <a:gd name="T2" fmla="*/ 1362 w 56"/>
                <a:gd name="T3" fmla="*/ 3678 h 196"/>
                <a:gd name="T4" fmla="*/ 655 w 56"/>
                <a:gd name="T5" fmla="*/ 5981 h 196"/>
                <a:gd name="T6" fmla="*/ 0 w 56"/>
                <a:gd name="T7" fmla="*/ 6104 h 196"/>
                <a:gd name="T8" fmla="*/ 1139 w 56"/>
                <a:gd name="T9" fmla="*/ 2835 h 196"/>
                <a:gd name="T10" fmla="*/ 955 w 56"/>
                <a:gd name="T11" fmla="*/ 0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3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3019 h 116"/>
                <a:gd name="T2" fmla="*/ 1236 w 173"/>
                <a:gd name="T3" fmla="*/ 1831 h 116"/>
                <a:gd name="T4" fmla="*/ 2007 w 173"/>
                <a:gd name="T5" fmla="*/ 687 h 116"/>
                <a:gd name="T6" fmla="*/ 1670 w 173"/>
                <a:gd name="T7" fmla="*/ 0 h 116"/>
                <a:gd name="T8" fmla="*/ 3120 w 173"/>
                <a:gd name="T9" fmla="*/ 0 h 116"/>
                <a:gd name="T10" fmla="*/ 3620 w 173"/>
                <a:gd name="T11" fmla="*/ 1122 h 116"/>
                <a:gd name="T12" fmla="*/ 4894 w 173"/>
                <a:gd name="T13" fmla="*/ 2610 h 116"/>
                <a:gd name="T14" fmla="*/ 4799 w 173"/>
                <a:gd name="T15" fmla="*/ 3609 h 116"/>
                <a:gd name="T16" fmla="*/ 0 w 173"/>
                <a:gd name="T17" fmla="*/ 3019 h 116"/>
                <a:gd name="T18" fmla="*/ 0 w 173"/>
                <a:gd name="T19" fmla="*/ 3019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4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872 w 99"/>
                <a:gd name="T1" fmla="*/ 0 h 274"/>
                <a:gd name="T2" fmla="*/ 2314 w 99"/>
                <a:gd name="T3" fmla="*/ 3254 h 274"/>
                <a:gd name="T4" fmla="*/ 0 w 99"/>
                <a:gd name="T5" fmla="*/ 8568 h 274"/>
                <a:gd name="T6" fmla="*/ 184 w 99"/>
                <a:gd name="T7" fmla="*/ 7908 h 274"/>
                <a:gd name="T8" fmla="*/ 1839 w 99"/>
                <a:gd name="T9" fmla="*/ 3439 h 274"/>
                <a:gd name="T10" fmla="*/ 872 w 99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5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3623 w 117"/>
                <a:gd name="T1" fmla="*/ 0 h 315"/>
                <a:gd name="T2" fmla="*/ 222 w 117"/>
                <a:gd name="T3" fmla="*/ 3519 h 315"/>
                <a:gd name="T4" fmla="*/ 986 w 117"/>
                <a:gd name="T5" fmla="*/ 8843 h 315"/>
                <a:gd name="T6" fmla="*/ 2916 w 117"/>
                <a:gd name="T7" fmla="*/ 9433 h 315"/>
                <a:gd name="T8" fmla="*/ 3005 w 117"/>
                <a:gd name="T9" fmla="*/ 8869 h 315"/>
                <a:gd name="T10" fmla="*/ 802 w 117"/>
                <a:gd name="T11" fmla="*/ 5940 h 315"/>
                <a:gd name="T12" fmla="*/ 2076 w 117"/>
                <a:gd name="T13" fmla="*/ 1238 h 315"/>
                <a:gd name="T14" fmla="*/ 3623 w 117"/>
                <a:gd name="T15" fmla="*/ 0 h 3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6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1224 w 99"/>
                <a:gd name="T1" fmla="*/ 869 h 232"/>
                <a:gd name="T2" fmla="*/ 0 w 99"/>
                <a:gd name="T3" fmla="*/ 0 h 232"/>
                <a:gd name="T4" fmla="*/ 2763 w 99"/>
                <a:gd name="T5" fmla="*/ 2466 h 232"/>
                <a:gd name="T6" fmla="*/ 2448 w 99"/>
                <a:gd name="T7" fmla="*/ 6512 h 232"/>
                <a:gd name="T8" fmla="*/ 1069 w 99"/>
                <a:gd name="T9" fmla="*/ 7063 h 232"/>
                <a:gd name="T10" fmla="*/ 953 w 99"/>
                <a:gd name="T11" fmla="*/ 6656 h 232"/>
                <a:gd name="T12" fmla="*/ 2448 w 99"/>
                <a:gd name="T13" fmla="*/ 4325 h 232"/>
                <a:gd name="T14" fmla="*/ 1224 w 99"/>
                <a:gd name="T15" fmla="*/ 869 h 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7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1142 w 39"/>
                <a:gd name="T3" fmla="*/ 2694 h 198"/>
                <a:gd name="T4" fmla="*/ 889 w 39"/>
                <a:gd name="T5" fmla="*/ 6125 h 198"/>
                <a:gd name="T6" fmla="*/ 462 w 39"/>
                <a:gd name="T7" fmla="*/ 6007 h 198"/>
                <a:gd name="T8" fmla="*/ 590 w 39"/>
                <a:gd name="T9" fmla="*/ 2936 h 198"/>
                <a:gd name="T10" fmla="*/ 0 w 3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8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7537 h 597"/>
                <a:gd name="T2" fmla="*/ 1528 w 902"/>
                <a:gd name="T3" fmla="*/ 7402 h 597"/>
                <a:gd name="T4" fmla="*/ 7427 w 902"/>
                <a:gd name="T5" fmla="*/ 4546 h 597"/>
                <a:gd name="T6" fmla="*/ 8888 w 902"/>
                <a:gd name="T7" fmla="*/ 319 h 597"/>
                <a:gd name="T8" fmla="*/ 12534 w 902"/>
                <a:gd name="T9" fmla="*/ 1434 h 597"/>
                <a:gd name="T10" fmla="*/ 12034 w 902"/>
                <a:gd name="T11" fmla="*/ 4112 h 597"/>
                <a:gd name="T12" fmla="*/ 16171 w 902"/>
                <a:gd name="T13" fmla="*/ 4613 h 597"/>
                <a:gd name="T14" fmla="*/ 18251 w 902"/>
                <a:gd name="T15" fmla="*/ 5914 h 597"/>
                <a:gd name="T16" fmla="*/ 22478 w 902"/>
                <a:gd name="T17" fmla="*/ 6967 h 597"/>
                <a:gd name="T18" fmla="*/ 27931 w 902"/>
                <a:gd name="T19" fmla="*/ 15557 h 597"/>
                <a:gd name="T20" fmla="*/ 28049 w 902"/>
                <a:gd name="T21" fmla="*/ 18576 h 597"/>
                <a:gd name="T22" fmla="*/ 0 w 902"/>
                <a:gd name="T23" fmla="*/ 18576 h 597"/>
                <a:gd name="T24" fmla="*/ 0 w 902"/>
                <a:gd name="T25" fmla="*/ 7537 h 597"/>
                <a:gd name="T26" fmla="*/ 0 w 902"/>
                <a:gd name="T27" fmla="*/ 7537 h 5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9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3957 h 439"/>
                <a:gd name="T2" fmla="*/ 2264 w 897"/>
                <a:gd name="T3" fmla="*/ 3494 h 439"/>
                <a:gd name="T4" fmla="*/ 14389 w 897"/>
                <a:gd name="T5" fmla="*/ 1054 h 439"/>
                <a:gd name="T6" fmla="*/ 19112 w 897"/>
                <a:gd name="T7" fmla="*/ 1868 h 439"/>
                <a:gd name="T8" fmla="*/ 27107 w 897"/>
                <a:gd name="T9" fmla="*/ 13670 h 439"/>
                <a:gd name="T10" fmla="*/ 0 w 897"/>
                <a:gd name="T11" fmla="*/ 13670 h 439"/>
                <a:gd name="T12" fmla="*/ 0 w 897"/>
                <a:gd name="T13" fmla="*/ 3957 h 439"/>
                <a:gd name="T14" fmla="*/ 0 w 897"/>
                <a:gd name="T15" fmla="*/ 3957 h 4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0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2991 w 502"/>
                <a:gd name="T1" fmla="*/ 5055 h 278"/>
                <a:gd name="T2" fmla="*/ 6173 w 502"/>
                <a:gd name="T3" fmla="*/ 4530 h 278"/>
                <a:gd name="T4" fmla="*/ 7107 w 502"/>
                <a:gd name="T5" fmla="*/ 184 h 278"/>
                <a:gd name="T6" fmla="*/ 9505 w 502"/>
                <a:gd name="T7" fmla="*/ 938 h 278"/>
                <a:gd name="T8" fmla="*/ 9070 w 502"/>
                <a:gd name="T9" fmla="*/ 4462 h 278"/>
                <a:gd name="T10" fmla="*/ 15640 w 502"/>
                <a:gd name="T11" fmla="*/ 6457 h 278"/>
                <a:gd name="T12" fmla="*/ 12118 w 502"/>
                <a:gd name="T13" fmla="*/ 5740 h 278"/>
                <a:gd name="T14" fmla="*/ 13580 w 502"/>
                <a:gd name="T15" fmla="*/ 7735 h 278"/>
                <a:gd name="T16" fmla="*/ 8874 w 502"/>
                <a:gd name="T17" fmla="*/ 6584 h 278"/>
                <a:gd name="T18" fmla="*/ 4231 w 502"/>
                <a:gd name="T19" fmla="*/ 8673 h 278"/>
                <a:gd name="T20" fmla="*/ 4113 w 502"/>
                <a:gd name="T21" fmla="*/ 6178 h 278"/>
                <a:gd name="T22" fmla="*/ 0 w 502"/>
                <a:gd name="T23" fmla="*/ 7707 h 278"/>
                <a:gd name="T24" fmla="*/ 2991 w 502"/>
                <a:gd name="T25" fmla="*/ 5055 h 2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1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5894 w 240"/>
                <a:gd name="T1" fmla="*/ 5591 h 360"/>
                <a:gd name="T2" fmla="*/ 0 w 240"/>
                <a:gd name="T3" fmla="*/ 590 h 360"/>
                <a:gd name="T4" fmla="*/ 4957 w 240"/>
                <a:gd name="T5" fmla="*/ 2609 h 360"/>
                <a:gd name="T6" fmla="*/ 7480 w 240"/>
                <a:gd name="T7" fmla="*/ 10136 h 360"/>
                <a:gd name="T8" fmla="*/ 7480 w 240"/>
                <a:gd name="T9" fmla="*/ 11189 h 360"/>
                <a:gd name="T10" fmla="*/ 6726 w 240"/>
                <a:gd name="T11" fmla="*/ 11189 h 360"/>
                <a:gd name="T12" fmla="*/ 5894 w 240"/>
                <a:gd name="T13" fmla="*/ 5591 h 3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2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1362 w 43"/>
                <a:gd name="T1" fmla="*/ 0 h 158"/>
                <a:gd name="T2" fmla="*/ 534 w 43"/>
                <a:gd name="T3" fmla="*/ 2668 h 158"/>
                <a:gd name="T4" fmla="*/ 479 w 43"/>
                <a:gd name="T5" fmla="*/ 4959 h 158"/>
                <a:gd name="T6" fmla="*/ 254 w 43"/>
                <a:gd name="T7" fmla="*/ 2599 h 158"/>
                <a:gd name="T8" fmla="*/ 1362 w 43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3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2200 w 123"/>
                <a:gd name="T1" fmla="*/ 4072 h 279"/>
                <a:gd name="T2" fmla="*/ 0 w 123"/>
                <a:gd name="T3" fmla="*/ 0 h 279"/>
                <a:gd name="T4" fmla="*/ 2938 w 123"/>
                <a:gd name="T5" fmla="*/ 2216 h 279"/>
                <a:gd name="T6" fmla="*/ 3852 w 123"/>
                <a:gd name="T7" fmla="*/ 7632 h 279"/>
                <a:gd name="T8" fmla="*/ 3762 w 123"/>
                <a:gd name="T9" fmla="*/ 8687 h 279"/>
                <a:gd name="T10" fmla="*/ 2451 w 123"/>
                <a:gd name="T11" fmla="*/ 8687 h 279"/>
                <a:gd name="T12" fmla="*/ 2200 w 123"/>
                <a:gd name="T13" fmla="*/ 4072 h 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4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3709 w 154"/>
                <a:gd name="T1" fmla="*/ 4477 h 288"/>
                <a:gd name="T2" fmla="*/ 0 w 154"/>
                <a:gd name="T3" fmla="*/ 0 h 288"/>
                <a:gd name="T4" fmla="*/ 4396 w 154"/>
                <a:gd name="T5" fmla="*/ 4595 h 288"/>
                <a:gd name="T6" fmla="*/ 4621 w 154"/>
                <a:gd name="T7" fmla="*/ 8953 h 288"/>
                <a:gd name="T8" fmla="*/ 3999 w 154"/>
                <a:gd name="T9" fmla="*/ 8953 h 288"/>
                <a:gd name="T10" fmla="*/ 3709 w 154"/>
                <a:gd name="T11" fmla="*/ 4477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5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6026 h 263"/>
                <a:gd name="T2" fmla="*/ 745 w 117"/>
                <a:gd name="T3" fmla="*/ 2236 h 263"/>
                <a:gd name="T4" fmla="*/ 3623 w 117"/>
                <a:gd name="T5" fmla="*/ 0 h 263"/>
                <a:gd name="T6" fmla="*/ 1486 w 117"/>
                <a:gd name="T7" fmla="*/ 4071 h 263"/>
                <a:gd name="T8" fmla="*/ 1236 w 117"/>
                <a:gd name="T9" fmla="*/ 8175 h 263"/>
                <a:gd name="T10" fmla="*/ 0 w 117"/>
                <a:gd name="T11" fmla="*/ 8175 h 263"/>
                <a:gd name="T12" fmla="*/ 0 w 117"/>
                <a:gd name="T13" fmla="*/ 6026 h 263"/>
                <a:gd name="T14" fmla="*/ 0 w 117"/>
                <a:gd name="T15" fmla="*/ 6026 h 2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6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3675 h 271"/>
                <a:gd name="T2" fmla="*/ 4129 w 133"/>
                <a:gd name="T3" fmla="*/ 0 h 271"/>
                <a:gd name="T4" fmla="*/ 406 w 133"/>
                <a:gd name="T5" fmla="*/ 4478 h 271"/>
                <a:gd name="T6" fmla="*/ 118 w 133"/>
                <a:gd name="T7" fmla="*/ 8426 h 271"/>
                <a:gd name="T8" fmla="*/ 0 w 133"/>
                <a:gd name="T9" fmla="*/ 8426 h 271"/>
                <a:gd name="T10" fmla="*/ 0 w 133"/>
                <a:gd name="T11" fmla="*/ 3675 h 271"/>
                <a:gd name="T12" fmla="*/ 0 w 133"/>
                <a:gd name="T13" fmla="*/ 3675 h 2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7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762 w 24"/>
                <a:gd name="T1" fmla="*/ 279 h 119"/>
                <a:gd name="T2" fmla="*/ 390 w 24"/>
                <a:gd name="T3" fmla="*/ 1924 h 119"/>
                <a:gd name="T4" fmla="*/ 418 w 24"/>
                <a:gd name="T5" fmla="*/ 3636 h 119"/>
                <a:gd name="T6" fmla="*/ 135 w 24"/>
                <a:gd name="T7" fmla="*/ 3703 h 119"/>
                <a:gd name="T8" fmla="*/ 0 w 24"/>
                <a:gd name="T9" fmla="*/ 1868 h 119"/>
                <a:gd name="T10" fmla="*/ 537 w 24"/>
                <a:gd name="T11" fmla="*/ 0 h 119"/>
                <a:gd name="T12" fmla="*/ 762 w 24"/>
                <a:gd name="T13" fmla="*/ 279 h 119"/>
                <a:gd name="T14" fmla="*/ 762 w 24"/>
                <a:gd name="T15" fmla="*/ 279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6962 w 402"/>
                <a:gd name="T1" fmla="*/ 0 h 238"/>
                <a:gd name="T2" fmla="*/ 7233 w 402"/>
                <a:gd name="T3" fmla="*/ 94 h 238"/>
                <a:gd name="T4" fmla="*/ 7601 w 402"/>
                <a:gd name="T5" fmla="*/ 1188 h 238"/>
                <a:gd name="T6" fmla="*/ 9223 w 402"/>
                <a:gd name="T7" fmla="*/ 2146 h 238"/>
                <a:gd name="T8" fmla="*/ 11865 w 402"/>
                <a:gd name="T9" fmla="*/ 3084 h 238"/>
                <a:gd name="T10" fmla="*/ 12417 w 402"/>
                <a:gd name="T11" fmla="*/ 6255 h 238"/>
                <a:gd name="T12" fmla="*/ 12172 w 402"/>
                <a:gd name="T13" fmla="*/ 7400 h 238"/>
                <a:gd name="T14" fmla="*/ 463 w 402"/>
                <a:gd name="T15" fmla="*/ 7400 h 238"/>
                <a:gd name="T16" fmla="*/ 250 w 402"/>
                <a:gd name="T17" fmla="*/ 4265 h 238"/>
                <a:gd name="T18" fmla="*/ 2080 w 402"/>
                <a:gd name="T19" fmla="*/ 1684 h 238"/>
                <a:gd name="T20" fmla="*/ 4223 w 402"/>
                <a:gd name="T21" fmla="*/ 1684 h 238"/>
                <a:gd name="T22" fmla="*/ 5751 w 402"/>
                <a:gd name="T23" fmla="*/ 1237 h 238"/>
                <a:gd name="T24" fmla="*/ 5751 w 402"/>
                <a:gd name="T25" fmla="*/ 184 h 238"/>
                <a:gd name="T26" fmla="*/ 6962 w 402"/>
                <a:gd name="T27" fmla="*/ 0 h 2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9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5995 w 197"/>
                <a:gd name="T1" fmla="*/ 1501 h 51"/>
                <a:gd name="T2" fmla="*/ 5889 w 197"/>
                <a:gd name="T3" fmla="*/ 1445 h 51"/>
                <a:gd name="T4" fmla="*/ 3510 w 197"/>
                <a:gd name="T5" fmla="*/ 155 h 51"/>
                <a:gd name="T6" fmla="*/ 0 w 197"/>
                <a:gd name="T7" fmla="*/ 974 h 51"/>
                <a:gd name="T8" fmla="*/ 66 w 197"/>
                <a:gd name="T9" fmla="*/ 1040 h 51"/>
                <a:gd name="T10" fmla="*/ 6118 w 197"/>
                <a:gd name="T11" fmla="*/ 1562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0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5600 w 376"/>
                <a:gd name="T1" fmla="*/ 755 h 194"/>
                <a:gd name="T2" fmla="*/ 8339 w 376"/>
                <a:gd name="T3" fmla="*/ 1696 h 194"/>
                <a:gd name="T4" fmla="*/ 10604 w 376"/>
                <a:gd name="T5" fmla="*/ 6078 h 194"/>
                <a:gd name="T6" fmla="*/ 463 w 376"/>
                <a:gd name="T7" fmla="*/ 6078 h 194"/>
                <a:gd name="T8" fmla="*/ 66 w 376"/>
                <a:gd name="T9" fmla="*/ 3857 h 194"/>
                <a:gd name="T10" fmla="*/ 3146 w 376"/>
                <a:gd name="T11" fmla="*/ 1405 h 194"/>
                <a:gd name="T12" fmla="*/ 5600 w 376"/>
                <a:gd name="T13" fmla="*/ 755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1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7835 w 368"/>
                <a:gd name="T1" fmla="*/ 1742 h 179"/>
                <a:gd name="T2" fmla="*/ 8638 w 368"/>
                <a:gd name="T3" fmla="*/ 4143 h 179"/>
                <a:gd name="T4" fmla="*/ 8520 w 368"/>
                <a:gd name="T5" fmla="*/ 5584 h 179"/>
                <a:gd name="T6" fmla="*/ 8085 w 368"/>
                <a:gd name="T7" fmla="*/ 5584 h 179"/>
                <a:gd name="T8" fmla="*/ 8175 w 368"/>
                <a:gd name="T9" fmla="*/ 4395 h 179"/>
                <a:gd name="T10" fmla="*/ 7835 w 368"/>
                <a:gd name="T11" fmla="*/ 1742 h 179"/>
                <a:gd name="T12" fmla="*/ 3637 w 368"/>
                <a:gd name="T13" fmla="*/ 1347 h 179"/>
                <a:gd name="T14" fmla="*/ 3018 w 368"/>
                <a:gd name="T15" fmla="*/ 3932 h 179"/>
                <a:gd name="T16" fmla="*/ 3145 w 368"/>
                <a:gd name="T17" fmla="*/ 5584 h 179"/>
                <a:gd name="T18" fmla="*/ 2699 w 368"/>
                <a:gd name="T19" fmla="*/ 5584 h 179"/>
                <a:gd name="T20" fmla="*/ 2650 w 368"/>
                <a:gd name="T21" fmla="*/ 3748 h 179"/>
                <a:gd name="T22" fmla="*/ 3637 w 368"/>
                <a:gd name="T23" fmla="*/ 1347 h 179"/>
                <a:gd name="T24" fmla="*/ 9576 w 368"/>
                <a:gd name="T25" fmla="*/ 754 h 179"/>
                <a:gd name="T26" fmla="*/ 11191 w 368"/>
                <a:gd name="T27" fmla="*/ 2495 h 179"/>
                <a:gd name="T28" fmla="*/ 10940 w 368"/>
                <a:gd name="T29" fmla="*/ 5584 h 179"/>
                <a:gd name="T30" fmla="*/ 10388 w 368"/>
                <a:gd name="T31" fmla="*/ 5584 h 179"/>
                <a:gd name="T32" fmla="*/ 10735 w 368"/>
                <a:gd name="T33" fmla="*/ 4986 h 179"/>
                <a:gd name="T34" fmla="*/ 10138 w 368"/>
                <a:gd name="T35" fmla="*/ 1347 h 179"/>
                <a:gd name="T36" fmla="*/ 8270 w 368"/>
                <a:gd name="T37" fmla="*/ 1056 h 179"/>
                <a:gd name="T38" fmla="*/ 7807 w 368"/>
                <a:gd name="T39" fmla="*/ 910 h 179"/>
                <a:gd name="T40" fmla="*/ 9576 w 368"/>
                <a:gd name="T41" fmla="*/ 754 h 179"/>
                <a:gd name="T42" fmla="*/ 2397 w 368"/>
                <a:gd name="T43" fmla="*/ 184 h 179"/>
                <a:gd name="T44" fmla="*/ 3724 w 368"/>
                <a:gd name="T45" fmla="*/ 688 h 179"/>
                <a:gd name="T46" fmla="*/ 1712 w 368"/>
                <a:gd name="T47" fmla="*/ 591 h 179"/>
                <a:gd name="T48" fmla="*/ 569 w 368"/>
                <a:gd name="T49" fmla="*/ 4580 h 179"/>
                <a:gd name="T50" fmla="*/ 959 w 368"/>
                <a:gd name="T51" fmla="*/ 5584 h 179"/>
                <a:gd name="T52" fmla="*/ 463 w 368"/>
                <a:gd name="T53" fmla="*/ 5584 h 179"/>
                <a:gd name="T54" fmla="*/ 184 w 368"/>
                <a:gd name="T55" fmla="*/ 2625 h 179"/>
                <a:gd name="T56" fmla="*/ 2397 w 368"/>
                <a:gd name="T57" fmla="*/ 184 h 1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2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2144 h 92"/>
                <a:gd name="T2" fmla="*/ 1571 w 92"/>
                <a:gd name="T3" fmla="*/ 2808 h 92"/>
                <a:gd name="T4" fmla="*/ 2903 w 92"/>
                <a:gd name="T5" fmla="*/ 2235 h 92"/>
                <a:gd name="T6" fmla="*/ 2185 w 92"/>
                <a:gd name="T7" fmla="*/ 1768 h 92"/>
                <a:gd name="T8" fmla="*/ 2021 w 92"/>
                <a:gd name="T9" fmla="*/ 185 h 92"/>
                <a:gd name="T10" fmla="*/ 1173 w 92"/>
                <a:gd name="T11" fmla="*/ 225 h 92"/>
                <a:gd name="T12" fmla="*/ 1332 w 92"/>
                <a:gd name="T13" fmla="*/ 1173 h 92"/>
                <a:gd name="T14" fmla="*/ 0 w 92"/>
                <a:gd name="T15" fmla="*/ 2144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3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1976 h 90"/>
                <a:gd name="T2" fmla="*/ 1407 w 99"/>
                <a:gd name="T3" fmla="*/ 2734 h 90"/>
                <a:gd name="T4" fmla="*/ 2791 w 99"/>
                <a:gd name="T5" fmla="*/ 2229 h 90"/>
                <a:gd name="T6" fmla="*/ 2177 w 99"/>
                <a:gd name="T7" fmla="*/ 1562 h 90"/>
                <a:gd name="T8" fmla="*/ 2332 w 99"/>
                <a:gd name="T9" fmla="*/ 757 h 90"/>
                <a:gd name="T10" fmla="*/ 2022 w 99"/>
                <a:gd name="T11" fmla="*/ 28 h 90"/>
                <a:gd name="T12" fmla="*/ 1812 w 99"/>
                <a:gd name="T13" fmla="*/ 0 h 90"/>
                <a:gd name="T14" fmla="*/ 2062 w 99"/>
                <a:gd name="T15" fmla="*/ 845 h 90"/>
                <a:gd name="T16" fmla="*/ 1838 w 99"/>
                <a:gd name="T17" fmla="*/ 1697 h 90"/>
                <a:gd name="T18" fmla="*/ 2516 w 99"/>
                <a:gd name="T19" fmla="*/ 1950 h 90"/>
                <a:gd name="T20" fmla="*/ 1784 w 99"/>
                <a:gd name="T21" fmla="*/ 2542 h 90"/>
                <a:gd name="T22" fmla="*/ 0 w 99"/>
                <a:gd name="T23" fmla="*/ 1976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4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2530 w 215"/>
                <a:gd name="T1" fmla="*/ 66 h 71"/>
                <a:gd name="T2" fmla="*/ 6650 w 215"/>
                <a:gd name="T3" fmla="*/ 2173 h 71"/>
                <a:gd name="T4" fmla="*/ 3030 w 215"/>
                <a:gd name="T5" fmla="*/ 405 h 71"/>
                <a:gd name="T6" fmla="*/ 0 w 215"/>
                <a:gd name="T7" fmla="*/ 430 h 71"/>
                <a:gd name="T8" fmla="*/ 2530 w 215"/>
                <a:gd name="T9" fmla="*/ 66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45" name="群組中 347"/>
          <p:cNvGrpSpPr>
            <a:grpSpLocks/>
          </p:cNvGrpSpPr>
          <p:nvPr userDrawn="1"/>
        </p:nvGrpSpPr>
        <p:grpSpPr bwMode="auto">
          <a:xfrm>
            <a:off x="-1588" y="3798888"/>
            <a:ext cx="4386263" cy="3084512"/>
            <a:chOff x="-1588" y="4419600"/>
            <a:chExt cx="3504440" cy="2464312"/>
          </a:xfrm>
        </p:grpSpPr>
        <p:grpSp>
          <p:nvGrpSpPr>
            <p:cNvPr id="346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15093 w 741"/>
                  <a:gd name="T1" fmla="*/ 3453 h 776"/>
                  <a:gd name="T2" fmla="*/ 11598 w 741"/>
                  <a:gd name="T3" fmla="*/ 1490 h 776"/>
                  <a:gd name="T4" fmla="*/ 11692 w 741"/>
                  <a:gd name="T5" fmla="*/ 0 h 776"/>
                  <a:gd name="T6" fmla="*/ 9381 w 741"/>
                  <a:gd name="T7" fmla="*/ 66 h 776"/>
                  <a:gd name="T8" fmla="*/ 6456 w 741"/>
                  <a:gd name="T9" fmla="*/ 3494 h 776"/>
                  <a:gd name="T10" fmla="*/ 2217 w 741"/>
                  <a:gd name="T11" fmla="*/ 6288 h 776"/>
                  <a:gd name="T12" fmla="*/ 1491 w 741"/>
                  <a:gd name="T13" fmla="*/ 17463 h 776"/>
                  <a:gd name="T14" fmla="*/ 4433 w 741"/>
                  <a:gd name="T15" fmla="*/ 23066 h 776"/>
                  <a:gd name="T16" fmla="*/ 7136 w 741"/>
                  <a:gd name="T17" fmla="*/ 22882 h 776"/>
                  <a:gd name="T18" fmla="*/ 12217 w 741"/>
                  <a:gd name="T19" fmla="*/ 23841 h 776"/>
                  <a:gd name="T20" fmla="*/ 16903 w 741"/>
                  <a:gd name="T21" fmla="*/ 22128 h 776"/>
                  <a:gd name="T22" fmla="*/ 21201 w 741"/>
                  <a:gd name="T23" fmla="*/ 20175 h 776"/>
                  <a:gd name="T24" fmla="*/ 23106 w 741"/>
                  <a:gd name="T25" fmla="*/ 14038 h 776"/>
                  <a:gd name="T26" fmla="*/ 21073 w 741"/>
                  <a:gd name="T27" fmla="*/ 6784 h 776"/>
                  <a:gd name="T28" fmla="*/ 15093 w 741"/>
                  <a:gd name="T29" fmla="*/ 3453 h 7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3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16499 w 765"/>
                  <a:gd name="T1" fmla="*/ 1684 h 690"/>
                  <a:gd name="T2" fmla="*/ 9687 w 765"/>
                  <a:gd name="T3" fmla="*/ 1831 h 690"/>
                  <a:gd name="T4" fmla="*/ 8962 w 765"/>
                  <a:gd name="T5" fmla="*/ 18839 h 690"/>
                  <a:gd name="T6" fmla="*/ 18278 w 765"/>
                  <a:gd name="T7" fmla="*/ 18471 h 690"/>
                  <a:gd name="T8" fmla="*/ 23406 w 765"/>
                  <a:gd name="T9" fmla="*/ 10626 h 690"/>
                  <a:gd name="T10" fmla="*/ 16499 w 765"/>
                  <a:gd name="T11" fmla="*/ 1684 h 6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4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2090 w 225"/>
                  <a:gd name="T3" fmla="*/ 1004 h 530"/>
                  <a:gd name="T4" fmla="*/ 5909 w 225"/>
                  <a:gd name="T5" fmla="*/ 8844 h 530"/>
                  <a:gd name="T6" fmla="*/ 2130 w 225"/>
                  <a:gd name="T7" fmla="*/ 16411 h 530"/>
                  <a:gd name="T8" fmla="*/ 3119 w 225"/>
                  <a:gd name="T9" fmla="*/ 16508 h 530"/>
                  <a:gd name="T10" fmla="*/ 6462 w 225"/>
                  <a:gd name="T11" fmla="*/ 11863 h 530"/>
                  <a:gd name="T12" fmla="*/ 3942 w 225"/>
                  <a:gd name="T13" fmla="*/ 1869 h 530"/>
                  <a:gd name="T14" fmla="*/ 0 w 225"/>
                  <a:gd name="T15" fmla="*/ 0 h 5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5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3238 w 139"/>
                  <a:gd name="T3" fmla="*/ 5660 h 462"/>
                  <a:gd name="T4" fmla="*/ 2230 w 139"/>
                  <a:gd name="T5" fmla="*/ 14365 h 462"/>
                  <a:gd name="T6" fmla="*/ 3423 w 139"/>
                  <a:gd name="T7" fmla="*/ 13127 h 462"/>
                  <a:gd name="T8" fmla="*/ 3697 w 139"/>
                  <a:gd name="T9" fmla="*/ 4980 h 462"/>
                  <a:gd name="T10" fmla="*/ 0 w 139"/>
                  <a:gd name="T11" fmla="*/ 0 h 4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6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7282 w 288"/>
                  <a:gd name="T1" fmla="*/ 2330 h 180"/>
                  <a:gd name="T2" fmla="*/ 4448 w 288"/>
                  <a:gd name="T3" fmla="*/ 1617 h 180"/>
                  <a:gd name="T4" fmla="*/ 4505 w 288"/>
                  <a:gd name="T5" fmla="*/ 0 h 180"/>
                  <a:gd name="T6" fmla="*/ 3355 w 288"/>
                  <a:gd name="T7" fmla="*/ 0 h 180"/>
                  <a:gd name="T8" fmla="*/ 118 w 288"/>
                  <a:gd name="T9" fmla="*/ 4293 h 180"/>
                  <a:gd name="T10" fmla="*/ 8953 w 288"/>
                  <a:gd name="T11" fmla="*/ 4411 h 180"/>
                  <a:gd name="T12" fmla="*/ 7282 w 288"/>
                  <a:gd name="T13" fmla="*/ 2330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7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2720 w 245"/>
                  <a:gd name="T1" fmla="*/ 4736 h 201"/>
                  <a:gd name="T2" fmla="*/ 2470 w 245"/>
                  <a:gd name="T3" fmla="*/ 2585 h 201"/>
                  <a:gd name="T4" fmla="*/ 4027 w 245"/>
                  <a:gd name="T5" fmla="*/ 0 h 201"/>
                  <a:gd name="T6" fmla="*/ 1373 w 245"/>
                  <a:gd name="T7" fmla="*/ 2519 h 201"/>
                  <a:gd name="T8" fmla="*/ 1647 w 245"/>
                  <a:gd name="T9" fmla="*/ 5518 h 201"/>
                  <a:gd name="T10" fmla="*/ 7640 w 245"/>
                  <a:gd name="T11" fmla="*/ 4920 h 201"/>
                  <a:gd name="T12" fmla="*/ 2720 w 245"/>
                  <a:gd name="T13" fmla="*/ 4736 h 2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8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18814 w 1021"/>
                  <a:gd name="T1" fmla="*/ 2555 h 843"/>
                  <a:gd name="T2" fmla="*/ 10626 w 1021"/>
                  <a:gd name="T3" fmla="*/ 2331 h 843"/>
                  <a:gd name="T4" fmla="*/ 463 w 1021"/>
                  <a:gd name="T5" fmla="*/ 13226 h 843"/>
                  <a:gd name="T6" fmla="*/ 8410 w 1021"/>
                  <a:gd name="T7" fmla="*/ 22591 h 843"/>
                  <a:gd name="T8" fmla="*/ 19712 w 1021"/>
                  <a:gd name="T9" fmla="*/ 23028 h 843"/>
                  <a:gd name="T10" fmla="*/ 18814 w 1021"/>
                  <a:gd name="T11" fmla="*/ 2555 h 8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9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6004 w 352"/>
                  <a:gd name="T1" fmla="*/ 7537 h 652"/>
                  <a:gd name="T2" fmla="*/ 6393 w 352"/>
                  <a:gd name="T3" fmla="*/ 18556 h 652"/>
                  <a:gd name="T4" fmla="*/ 6393 w 352"/>
                  <a:gd name="T5" fmla="*/ 18577 h 652"/>
                  <a:gd name="T6" fmla="*/ 1487 w 352"/>
                  <a:gd name="T7" fmla="*/ 9963 h 652"/>
                  <a:gd name="T8" fmla="*/ 6343 w 352"/>
                  <a:gd name="T9" fmla="*/ 1053 h 652"/>
                  <a:gd name="T10" fmla="*/ 9224 w 352"/>
                  <a:gd name="T11" fmla="*/ 0 h 652"/>
                  <a:gd name="T12" fmla="*/ 4157 w 352"/>
                  <a:gd name="T13" fmla="*/ 1991 h 652"/>
                  <a:gd name="T14" fmla="*/ 753 w 352"/>
                  <a:gd name="T15" fmla="*/ 13440 h 652"/>
                  <a:gd name="T16" fmla="*/ 5250 w 352"/>
                  <a:gd name="T17" fmla="*/ 18761 h 652"/>
                  <a:gd name="T18" fmla="*/ 6431 w 352"/>
                  <a:gd name="T19" fmla="*/ 18711 h 652"/>
                  <a:gd name="T20" fmla="*/ 7892 w 352"/>
                  <a:gd name="T21" fmla="*/ 20289 h 652"/>
                  <a:gd name="T22" fmla="*/ 6615 w 352"/>
                  <a:gd name="T23" fmla="*/ 8458 h 652"/>
                  <a:gd name="T24" fmla="*/ 10935 w 352"/>
                  <a:gd name="T25" fmla="*/ 843 h 652"/>
                  <a:gd name="T26" fmla="*/ 6004 w 352"/>
                  <a:gd name="T27" fmla="*/ 7537 h 6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0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753 w 111"/>
                  <a:gd name="T1" fmla="*/ 0 h 588"/>
                  <a:gd name="T2" fmla="*/ 2891 w 111"/>
                  <a:gd name="T3" fmla="*/ 5759 h 588"/>
                  <a:gd name="T4" fmla="*/ 0 w 111"/>
                  <a:gd name="T5" fmla="*/ 18310 h 588"/>
                  <a:gd name="T6" fmla="*/ 803 w 111"/>
                  <a:gd name="T7" fmla="*/ 17901 h 588"/>
                  <a:gd name="T8" fmla="*/ 3420 w 111"/>
                  <a:gd name="T9" fmla="*/ 5669 h 588"/>
                  <a:gd name="T10" fmla="*/ 753 w 111"/>
                  <a:gd name="T11" fmla="*/ 0 h 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1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6366 w 305"/>
                  <a:gd name="T1" fmla="*/ 3453 h 199"/>
                  <a:gd name="T2" fmla="*/ 5997 w 305"/>
                  <a:gd name="T3" fmla="*/ 279 h 199"/>
                  <a:gd name="T4" fmla="*/ 3659 w 305"/>
                  <a:gd name="T5" fmla="*/ 463 h 199"/>
                  <a:gd name="T6" fmla="*/ 3896 w 305"/>
                  <a:gd name="T7" fmla="*/ 3888 h 199"/>
                  <a:gd name="T8" fmla="*/ 910 w 305"/>
                  <a:gd name="T9" fmla="*/ 3581 h 199"/>
                  <a:gd name="T10" fmla="*/ 66 w 305"/>
                  <a:gd name="T11" fmla="*/ 4846 h 199"/>
                  <a:gd name="T12" fmla="*/ 1598 w 305"/>
                  <a:gd name="T13" fmla="*/ 5505 h 199"/>
                  <a:gd name="T14" fmla="*/ 6092 w 305"/>
                  <a:gd name="T15" fmla="*/ 6193 h 199"/>
                  <a:gd name="T16" fmla="*/ 8309 w 305"/>
                  <a:gd name="T17" fmla="*/ 4575 h 199"/>
                  <a:gd name="T18" fmla="*/ 9460 w 305"/>
                  <a:gd name="T19" fmla="*/ 4846 h 199"/>
                  <a:gd name="T20" fmla="*/ 6366 w 305"/>
                  <a:gd name="T21" fmla="*/ 3453 h 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2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4915 w 279"/>
                  <a:gd name="T1" fmla="*/ 3132 h 208"/>
                  <a:gd name="T2" fmla="*/ 4613 w 279"/>
                  <a:gd name="T3" fmla="*/ 66 h 208"/>
                  <a:gd name="T4" fmla="*/ 4018 w 279"/>
                  <a:gd name="T5" fmla="*/ 0 h 208"/>
                  <a:gd name="T6" fmla="*/ 4325 w 279"/>
                  <a:gd name="T7" fmla="*/ 3694 h 208"/>
                  <a:gd name="T8" fmla="*/ 5485 w 279"/>
                  <a:gd name="T9" fmla="*/ 3857 h 208"/>
                  <a:gd name="T10" fmla="*/ 5071 w 279"/>
                  <a:gd name="T11" fmla="*/ 5521 h 208"/>
                  <a:gd name="T12" fmla="*/ 0 w 279"/>
                  <a:gd name="T13" fmla="*/ 5316 h 208"/>
                  <a:gd name="T14" fmla="*/ 2901 w 279"/>
                  <a:gd name="T15" fmla="*/ 5434 h 208"/>
                  <a:gd name="T16" fmla="*/ 5534 w 279"/>
                  <a:gd name="T17" fmla="*/ 6430 h 208"/>
                  <a:gd name="T18" fmla="*/ 6975 w 279"/>
                  <a:gd name="T19" fmla="*/ 5434 h 208"/>
                  <a:gd name="T20" fmla="*/ 8340 w 279"/>
                  <a:gd name="T21" fmla="*/ 5181 h 208"/>
                  <a:gd name="T22" fmla="*/ 4915 w 279"/>
                  <a:gd name="T23" fmla="*/ 3132 h 2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3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36567 w 980"/>
                  <a:gd name="T1" fmla="*/ 13905 h 917"/>
                  <a:gd name="T2" fmla="*/ 28675 w 980"/>
                  <a:gd name="T3" fmla="*/ 8782 h 917"/>
                  <a:gd name="T4" fmla="*/ 27241 w 980"/>
                  <a:gd name="T5" fmla="*/ 2991 h 917"/>
                  <a:gd name="T6" fmla="*/ 21489 w 980"/>
                  <a:gd name="T7" fmla="*/ 609 h 917"/>
                  <a:gd name="T8" fmla="*/ 19619 w 980"/>
                  <a:gd name="T9" fmla="*/ 7577 h 917"/>
                  <a:gd name="T10" fmla="*/ 22403 w 980"/>
                  <a:gd name="T11" fmla="*/ 5850 h 917"/>
                  <a:gd name="T12" fmla="*/ 22403 w 980"/>
                  <a:gd name="T13" fmla="*/ 8296 h 917"/>
                  <a:gd name="T14" fmla="*/ 16913 w 980"/>
                  <a:gd name="T15" fmla="*/ 8843 h 917"/>
                  <a:gd name="T16" fmla="*/ 12489 w 980"/>
                  <a:gd name="T17" fmla="*/ 12334 h 917"/>
                  <a:gd name="T18" fmla="*/ 7894 w 980"/>
                  <a:gd name="T19" fmla="*/ 14218 h 917"/>
                  <a:gd name="T20" fmla="*/ 1221 w 980"/>
                  <a:gd name="T21" fmla="*/ 27100 h 917"/>
                  <a:gd name="T22" fmla="*/ 764 w 980"/>
                  <a:gd name="T23" fmla="*/ 39303 h 917"/>
                  <a:gd name="T24" fmla="*/ 10905 w 980"/>
                  <a:gd name="T25" fmla="*/ 52792 h 917"/>
                  <a:gd name="T26" fmla="*/ 26084 w 980"/>
                  <a:gd name="T27" fmla="*/ 55528 h 917"/>
                  <a:gd name="T28" fmla="*/ 41963 w 980"/>
                  <a:gd name="T29" fmla="*/ 52426 h 917"/>
                  <a:gd name="T30" fmla="*/ 47621 w 980"/>
                  <a:gd name="T31" fmla="*/ 42123 h 917"/>
                  <a:gd name="T32" fmla="*/ 47014 w 980"/>
                  <a:gd name="T33" fmla="*/ 24171 h 917"/>
                  <a:gd name="T34" fmla="*/ 36567 w 980"/>
                  <a:gd name="T35" fmla="*/ 13905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4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35430 w 962"/>
                  <a:gd name="T1" fmla="*/ 10367 h 688"/>
                  <a:gd name="T2" fmla="*/ 17833 w 962"/>
                  <a:gd name="T3" fmla="*/ 3281 h 688"/>
                  <a:gd name="T4" fmla="*/ 10388 w 962"/>
                  <a:gd name="T5" fmla="*/ 9048 h 688"/>
                  <a:gd name="T6" fmla="*/ 443 w 962"/>
                  <a:gd name="T7" fmla="*/ 39082 h 688"/>
                  <a:gd name="T8" fmla="*/ 33427 w 962"/>
                  <a:gd name="T9" fmla="*/ 73502 h 688"/>
                  <a:gd name="T10" fmla="*/ 35430 w 962"/>
                  <a:gd name="T11" fmla="*/ 10367 h 6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5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23426 w 420"/>
                  <a:gd name="T1" fmla="*/ 7465 h 249"/>
                  <a:gd name="T2" fmla="*/ 17507 w 420"/>
                  <a:gd name="T3" fmla="*/ 6845 h 249"/>
                  <a:gd name="T4" fmla="*/ 16480 w 420"/>
                  <a:gd name="T5" fmla="*/ 2110 h 249"/>
                  <a:gd name="T6" fmla="*/ 10158 w 420"/>
                  <a:gd name="T7" fmla="*/ 381 h 249"/>
                  <a:gd name="T8" fmla="*/ 7680 w 420"/>
                  <a:gd name="T9" fmla="*/ 3875 h 249"/>
                  <a:gd name="T10" fmla="*/ 12165 w 420"/>
                  <a:gd name="T11" fmla="*/ 6697 h 249"/>
                  <a:gd name="T12" fmla="*/ 0 w 420"/>
                  <a:gd name="T13" fmla="*/ 9286 h 249"/>
                  <a:gd name="T14" fmla="*/ 6514 w 420"/>
                  <a:gd name="T15" fmla="*/ 8339 h 249"/>
                  <a:gd name="T16" fmla="*/ 5153 w 420"/>
                  <a:gd name="T17" fmla="*/ 10685 h 249"/>
                  <a:gd name="T18" fmla="*/ 12902 w 420"/>
                  <a:gd name="T19" fmla="*/ 9336 h 249"/>
                  <a:gd name="T20" fmla="*/ 19554 w 420"/>
                  <a:gd name="T21" fmla="*/ 11922 h 249"/>
                  <a:gd name="T22" fmla="*/ 20657 w 420"/>
                  <a:gd name="T23" fmla="*/ 8954 h 249"/>
                  <a:gd name="T24" fmla="*/ 28835 w 420"/>
                  <a:gd name="T25" fmla="*/ 10864 h 249"/>
                  <a:gd name="T26" fmla="*/ 23426 w 420"/>
                  <a:gd name="T27" fmla="*/ 7465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6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488 w 29"/>
                  <a:gd name="T3" fmla="*/ 1697 h 139"/>
                  <a:gd name="T4" fmla="*/ 324 w 29"/>
                  <a:gd name="T5" fmla="*/ 4365 h 139"/>
                  <a:gd name="T6" fmla="*/ 673 w 29"/>
                  <a:gd name="T7" fmla="*/ 1697 h 139"/>
                  <a:gd name="T8" fmla="*/ 0 w 29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7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3473 w 180"/>
                  <a:gd name="T1" fmla="*/ 28 h 57"/>
                  <a:gd name="T2" fmla="*/ 0 w 180"/>
                  <a:gd name="T3" fmla="*/ 1742 h 57"/>
                  <a:gd name="T4" fmla="*/ 3084 w 180"/>
                  <a:gd name="T5" fmla="*/ 310 h 57"/>
                  <a:gd name="T6" fmla="*/ 5591 w 180"/>
                  <a:gd name="T7" fmla="*/ 364 h 57"/>
                  <a:gd name="T8" fmla="*/ 3473 w 180"/>
                  <a:gd name="T9" fmla="*/ 28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8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2616 w 212"/>
                  <a:gd name="T3" fmla="*/ 9287 h 582"/>
                  <a:gd name="T4" fmla="*/ 308 w 212"/>
                  <a:gd name="T5" fmla="*/ 31611 h 582"/>
                  <a:gd name="T6" fmla="*/ 1473 w 212"/>
                  <a:gd name="T7" fmla="*/ 30150 h 582"/>
                  <a:gd name="T8" fmla="*/ 3590 w 212"/>
                  <a:gd name="T9" fmla="*/ 10267 h 582"/>
                  <a:gd name="T10" fmla="*/ 0 w 212"/>
                  <a:gd name="T11" fmla="*/ 0 h 5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9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2443 w 211"/>
                  <a:gd name="T1" fmla="*/ 3876 h 516"/>
                  <a:gd name="T2" fmla="*/ 0 w 211"/>
                  <a:gd name="T3" fmla="*/ 0 h 516"/>
                  <a:gd name="T4" fmla="*/ 3871 w 211"/>
                  <a:gd name="T5" fmla="*/ 10817 h 516"/>
                  <a:gd name="T6" fmla="*/ 3760 w 211"/>
                  <a:gd name="T7" fmla="*/ 36388 h 516"/>
                  <a:gd name="T8" fmla="*/ 4045 w 211"/>
                  <a:gd name="T9" fmla="*/ 36455 h 516"/>
                  <a:gd name="T10" fmla="*/ 4535 w 211"/>
                  <a:gd name="T11" fmla="*/ 14282 h 516"/>
                  <a:gd name="T12" fmla="*/ 2443 w 211"/>
                  <a:gd name="T13" fmla="*/ 3876 h 5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0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2414 w 199"/>
                  <a:gd name="T1" fmla="*/ 0 h 577"/>
                  <a:gd name="T2" fmla="*/ 3422 w 199"/>
                  <a:gd name="T3" fmla="*/ 5050 h 577"/>
                  <a:gd name="T4" fmla="*/ 0 w 199"/>
                  <a:gd name="T5" fmla="*/ 17438 h 577"/>
                  <a:gd name="T6" fmla="*/ 1631 w 199"/>
                  <a:gd name="T7" fmla="*/ 17967 h 577"/>
                  <a:gd name="T8" fmla="*/ 4615 w 199"/>
                  <a:gd name="T9" fmla="*/ 4519 h 577"/>
                  <a:gd name="T10" fmla="*/ 2414 w 199"/>
                  <a:gd name="T11" fmla="*/ 0 h 5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1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28 w 143"/>
                  <a:gd name="T1" fmla="*/ 0 h 585"/>
                  <a:gd name="T2" fmla="*/ 2654 w 143"/>
                  <a:gd name="T3" fmla="*/ 5641 h 585"/>
                  <a:gd name="T4" fmla="*/ 0 w 143"/>
                  <a:gd name="T5" fmla="*/ 17562 h 585"/>
                  <a:gd name="T6" fmla="*/ 929 w 143"/>
                  <a:gd name="T7" fmla="*/ 17005 h 585"/>
                  <a:gd name="T8" fmla="*/ 2776 w 143"/>
                  <a:gd name="T9" fmla="*/ 4548 h 585"/>
                  <a:gd name="T10" fmla="*/ 28 w 143"/>
                  <a:gd name="T11" fmla="*/ 0 h 5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2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2580 w 158"/>
                  <a:gd name="T1" fmla="*/ 14784 h 605"/>
                  <a:gd name="T2" fmla="*/ 1277 w 158"/>
                  <a:gd name="T3" fmla="*/ 8024 h 605"/>
                  <a:gd name="T4" fmla="*/ 1277 w 158"/>
                  <a:gd name="T5" fmla="*/ 8000 h 605"/>
                  <a:gd name="T6" fmla="*/ 1393 w 158"/>
                  <a:gd name="T7" fmla="*/ 3387 h 605"/>
                  <a:gd name="T8" fmla="*/ 3260 w 158"/>
                  <a:gd name="T9" fmla="*/ 0 h 605"/>
                  <a:gd name="T10" fmla="*/ 803 w 158"/>
                  <a:gd name="T11" fmla="*/ 1868 h 605"/>
                  <a:gd name="T12" fmla="*/ 28 w 158"/>
                  <a:gd name="T13" fmla="*/ 6377 h 605"/>
                  <a:gd name="T14" fmla="*/ 94 w 158"/>
                  <a:gd name="T15" fmla="*/ 7381 h 605"/>
                  <a:gd name="T16" fmla="*/ 0 w 158"/>
                  <a:gd name="T17" fmla="*/ 7447 h 605"/>
                  <a:gd name="T18" fmla="*/ 406 w 158"/>
                  <a:gd name="T19" fmla="*/ 12386 h 605"/>
                  <a:gd name="T20" fmla="*/ 2514 w 158"/>
                  <a:gd name="T21" fmla="*/ 18830 h 605"/>
                  <a:gd name="T22" fmla="*/ 4910 w 158"/>
                  <a:gd name="T23" fmla="*/ 18605 h 605"/>
                  <a:gd name="T24" fmla="*/ 2580 w 158"/>
                  <a:gd name="T25" fmla="*/ 14784 h 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3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5139 w 164"/>
                  <a:gd name="T1" fmla="*/ 118 h 605"/>
                  <a:gd name="T2" fmla="*/ 1443 w 164"/>
                  <a:gd name="T3" fmla="*/ 3956 h 605"/>
                  <a:gd name="T4" fmla="*/ 3442 w 164"/>
                  <a:gd name="T5" fmla="*/ 18393 h 605"/>
                  <a:gd name="T6" fmla="*/ 4450 w 164"/>
                  <a:gd name="T7" fmla="*/ 18577 h 605"/>
                  <a:gd name="T8" fmla="*/ 2037 w 164"/>
                  <a:gd name="T9" fmla="*/ 3859 h 605"/>
                  <a:gd name="T10" fmla="*/ 5139 w 164"/>
                  <a:gd name="T11" fmla="*/ 118 h 6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4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2413 w 246"/>
                  <a:gd name="T1" fmla="*/ 12113 h 577"/>
                  <a:gd name="T2" fmla="*/ 2569 w 246"/>
                  <a:gd name="T3" fmla="*/ 4760 h 577"/>
                  <a:gd name="T4" fmla="*/ 7019 w 246"/>
                  <a:gd name="T5" fmla="*/ 406 h 577"/>
                  <a:gd name="T6" fmla="*/ 3693 w 246"/>
                  <a:gd name="T7" fmla="*/ 1028 h 577"/>
                  <a:gd name="T8" fmla="*/ 1192 w 246"/>
                  <a:gd name="T9" fmla="*/ 2924 h 577"/>
                  <a:gd name="T10" fmla="*/ 939 w 246"/>
                  <a:gd name="T11" fmla="*/ 12182 h 577"/>
                  <a:gd name="T12" fmla="*/ 7708 w 246"/>
                  <a:gd name="T13" fmla="*/ 17844 h 577"/>
                  <a:gd name="T14" fmla="*/ 2413 w 246"/>
                  <a:gd name="T15" fmla="*/ 12113 h 5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5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6204 w 200"/>
                  <a:gd name="T1" fmla="*/ 569 h 552"/>
                  <a:gd name="T2" fmla="*/ 3325 w 200"/>
                  <a:gd name="T3" fmla="*/ 938 h 552"/>
                  <a:gd name="T4" fmla="*/ 892 w 200"/>
                  <a:gd name="T5" fmla="*/ 4547 h 552"/>
                  <a:gd name="T6" fmla="*/ 500 w 200"/>
                  <a:gd name="T7" fmla="*/ 11523 h 552"/>
                  <a:gd name="T8" fmla="*/ 4222 w 200"/>
                  <a:gd name="T9" fmla="*/ 17188 h 552"/>
                  <a:gd name="T10" fmla="*/ 4338 w 200"/>
                  <a:gd name="T11" fmla="*/ 16730 h 552"/>
                  <a:gd name="T12" fmla="*/ 1548 w 200"/>
                  <a:gd name="T13" fmla="*/ 13260 h 552"/>
                  <a:gd name="T14" fmla="*/ 618 w 200"/>
                  <a:gd name="T15" fmla="*/ 9282 h 552"/>
                  <a:gd name="T16" fmla="*/ 2207 w 200"/>
                  <a:gd name="T17" fmla="*/ 3203 h 552"/>
                  <a:gd name="T18" fmla="*/ 6204 w 200"/>
                  <a:gd name="T19" fmla="*/ 569 h 5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6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10864 w 1783"/>
                  <a:gd name="T1" fmla="*/ 48550 h 1656"/>
                  <a:gd name="T2" fmla="*/ 28208 w 1783"/>
                  <a:gd name="T3" fmla="*/ 51229 h 1656"/>
                  <a:gd name="T4" fmla="*/ 46429 w 1783"/>
                  <a:gd name="T5" fmla="*/ 48239 h 1656"/>
                  <a:gd name="T6" fmla="*/ 52876 w 1783"/>
                  <a:gd name="T7" fmla="*/ 38338 h 1656"/>
                  <a:gd name="T8" fmla="*/ 52188 w 1783"/>
                  <a:gd name="T9" fmla="*/ 21145 h 1656"/>
                  <a:gd name="T10" fmla="*/ 40235 w 1783"/>
                  <a:gd name="T11" fmla="*/ 11363 h 1656"/>
                  <a:gd name="T12" fmla="*/ 31140 w 1783"/>
                  <a:gd name="T13" fmla="*/ 6418 h 1656"/>
                  <a:gd name="T14" fmla="*/ 29555 w 1783"/>
                  <a:gd name="T15" fmla="*/ 872 h 1656"/>
                  <a:gd name="T16" fmla="*/ 23264 w 1783"/>
                  <a:gd name="T17" fmla="*/ 1528 h 1656"/>
                  <a:gd name="T18" fmla="*/ 24074 w 1783"/>
                  <a:gd name="T19" fmla="*/ 5981 h 1656"/>
                  <a:gd name="T20" fmla="*/ 17691 w 1783"/>
                  <a:gd name="T21" fmla="*/ 6473 h 1656"/>
                  <a:gd name="T22" fmla="*/ 12641 w 1783"/>
                  <a:gd name="T23" fmla="*/ 9832 h 1656"/>
                  <a:gd name="T24" fmla="*/ 7451 w 1783"/>
                  <a:gd name="T25" fmla="*/ 11613 h 1656"/>
                  <a:gd name="T26" fmla="*/ 0 w 1783"/>
                  <a:gd name="T27" fmla="*/ 22837 h 1656"/>
                  <a:gd name="T28" fmla="*/ 0 w 1783"/>
                  <a:gd name="T29" fmla="*/ 37556 h 1656"/>
                  <a:gd name="T30" fmla="*/ 10864 w 1783"/>
                  <a:gd name="T31" fmla="*/ 48550 h 1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7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38048 w 1805"/>
                  <a:gd name="T1" fmla="*/ 5485 h 1292"/>
                  <a:gd name="T2" fmla="*/ 19076 w 1805"/>
                  <a:gd name="T3" fmla="*/ 1623 h 1292"/>
                  <a:gd name="T4" fmla="*/ 11174 w 1805"/>
                  <a:gd name="T5" fmla="*/ 4732 h 1292"/>
                  <a:gd name="T6" fmla="*/ 463 w 1805"/>
                  <a:gd name="T7" fmla="*/ 20960 h 1292"/>
                  <a:gd name="T8" fmla="*/ 35873 w 1805"/>
                  <a:gd name="T9" fmla="*/ 39324 h 1292"/>
                  <a:gd name="T10" fmla="*/ 38048 w 1805"/>
                  <a:gd name="T11" fmla="*/ 5485 h 12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8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19850 w 788"/>
                  <a:gd name="T1" fmla="*/ 7924 h 426"/>
                  <a:gd name="T2" fmla="*/ 14848 w 788"/>
                  <a:gd name="T3" fmla="*/ 7092 h 426"/>
                  <a:gd name="T4" fmla="*/ 14000 w 788"/>
                  <a:gd name="T5" fmla="*/ 1307 h 426"/>
                  <a:gd name="T6" fmla="*/ 9666 w 788"/>
                  <a:gd name="T7" fmla="*/ 1442 h 426"/>
                  <a:gd name="T8" fmla="*/ 10302 w 788"/>
                  <a:gd name="T9" fmla="*/ 6962 h 426"/>
                  <a:gd name="T10" fmla="*/ 0 w 788"/>
                  <a:gd name="T11" fmla="*/ 10091 h 426"/>
                  <a:gd name="T12" fmla="*/ 5533 w 788"/>
                  <a:gd name="T13" fmla="*/ 8928 h 426"/>
                  <a:gd name="T14" fmla="*/ 4383 w 788"/>
                  <a:gd name="T15" fmla="*/ 11807 h 426"/>
                  <a:gd name="T16" fmla="*/ 10949 w 788"/>
                  <a:gd name="T17" fmla="*/ 10120 h 426"/>
                  <a:gd name="T18" fmla="*/ 16638 w 788"/>
                  <a:gd name="T19" fmla="*/ 13299 h 426"/>
                  <a:gd name="T20" fmla="*/ 17569 w 788"/>
                  <a:gd name="T21" fmla="*/ 9706 h 426"/>
                  <a:gd name="T22" fmla="*/ 24514 w 788"/>
                  <a:gd name="T23" fmla="*/ 12086 h 426"/>
                  <a:gd name="T24" fmla="*/ 19850 w 788"/>
                  <a:gd name="T25" fmla="*/ 7924 h 4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9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867 w 56"/>
                  <a:gd name="T3" fmla="*/ 3198 h 258"/>
                  <a:gd name="T4" fmla="*/ 589 w 56"/>
                  <a:gd name="T5" fmla="*/ 8011 h 258"/>
                  <a:gd name="T6" fmla="*/ 1273 w 56"/>
                  <a:gd name="T7" fmla="*/ 3104 h 258"/>
                  <a:gd name="T8" fmla="*/ 0 w 56"/>
                  <a:gd name="T9" fmla="*/ 0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0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6460 w 338"/>
                  <a:gd name="T1" fmla="*/ 66 h 113"/>
                  <a:gd name="T2" fmla="*/ 0 w 338"/>
                  <a:gd name="T3" fmla="*/ 3523 h 113"/>
                  <a:gd name="T4" fmla="*/ 5713 w 338"/>
                  <a:gd name="T5" fmla="*/ 591 h 113"/>
                  <a:gd name="T6" fmla="*/ 10501 w 338"/>
                  <a:gd name="T7" fmla="*/ 688 h 113"/>
                  <a:gd name="T8" fmla="*/ 6460 w 338"/>
                  <a:gd name="T9" fmla="*/ 6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1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599 w 19"/>
                  <a:gd name="T1" fmla="*/ 0 h 11"/>
                  <a:gd name="T2" fmla="*/ 0 w 19"/>
                  <a:gd name="T3" fmla="*/ 340 h 11"/>
                  <a:gd name="T4" fmla="*/ 599 w 19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2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6034 w 398"/>
                  <a:gd name="T3" fmla="*/ 9937 h 1088"/>
                  <a:gd name="T4" fmla="*/ 959 w 398"/>
                  <a:gd name="T5" fmla="*/ 33875 h 1088"/>
                  <a:gd name="T6" fmla="*/ 3358 w 398"/>
                  <a:gd name="T7" fmla="*/ 32385 h 1088"/>
                  <a:gd name="T8" fmla="*/ 8221 w 398"/>
                  <a:gd name="T9" fmla="*/ 10991 h 1088"/>
                  <a:gd name="T10" fmla="*/ 0 w 398"/>
                  <a:gd name="T11" fmla="*/ 0 h 10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3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4494 w 371"/>
                  <a:gd name="T1" fmla="*/ 0 h 1081"/>
                  <a:gd name="T2" fmla="*/ 6342 w 371"/>
                  <a:gd name="T3" fmla="*/ 9392 h 1081"/>
                  <a:gd name="T4" fmla="*/ 0 w 371"/>
                  <a:gd name="T5" fmla="*/ 32695 h 1081"/>
                  <a:gd name="T6" fmla="*/ 3061 w 371"/>
                  <a:gd name="T7" fmla="*/ 33628 h 1081"/>
                  <a:gd name="T8" fmla="*/ 8649 w 371"/>
                  <a:gd name="T9" fmla="*/ 8405 h 1081"/>
                  <a:gd name="T10" fmla="*/ 4494 w 371"/>
                  <a:gd name="T11" fmla="*/ 0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4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2855 w 144"/>
                  <a:gd name="T1" fmla="*/ 1310 h 52"/>
                  <a:gd name="T2" fmla="*/ 0 w 144"/>
                  <a:gd name="T3" fmla="*/ 95 h 52"/>
                  <a:gd name="T4" fmla="*/ 250 w 144"/>
                  <a:gd name="T5" fmla="*/ 532 h 52"/>
                  <a:gd name="T6" fmla="*/ 2649 w 144"/>
                  <a:gd name="T7" fmla="*/ 1627 h 52"/>
                  <a:gd name="T8" fmla="*/ 4477 w 144"/>
                  <a:gd name="T9" fmla="*/ 464 h 52"/>
                  <a:gd name="T10" fmla="*/ 4255 w 144"/>
                  <a:gd name="T11" fmla="*/ 0 h 52"/>
                  <a:gd name="T12" fmla="*/ 2855 w 144"/>
                  <a:gd name="T13" fmla="*/ 131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5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47524 w 1622"/>
                  <a:gd name="T1" fmla="*/ 13756 h 1191"/>
                  <a:gd name="T2" fmla="*/ 43350 w 1622"/>
                  <a:gd name="T3" fmla="*/ 5137 h 1191"/>
                  <a:gd name="T4" fmla="*/ 38369 w 1622"/>
                  <a:gd name="T5" fmla="*/ 1897 h 1191"/>
                  <a:gd name="T6" fmla="*/ 46208 w 1622"/>
                  <a:gd name="T7" fmla="*/ 10806 h 1191"/>
                  <a:gd name="T8" fmla="*/ 46525 w 1622"/>
                  <a:gd name="T9" fmla="*/ 30619 h 1191"/>
                  <a:gd name="T10" fmla="*/ 42073 w 1622"/>
                  <a:gd name="T11" fmla="*/ 34141 h 1191"/>
                  <a:gd name="T12" fmla="*/ 35629 w 1622"/>
                  <a:gd name="T13" fmla="*/ 35603 h 1191"/>
                  <a:gd name="T14" fmla="*/ 35787 w 1622"/>
                  <a:gd name="T15" fmla="*/ 35322 h 1191"/>
                  <a:gd name="T16" fmla="*/ 39328 w 1622"/>
                  <a:gd name="T17" fmla="*/ 11833 h 1191"/>
                  <a:gd name="T18" fmla="*/ 34073 w 1622"/>
                  <a:gd name="T19" fmla="*/ 3292 h 1191"/>
                  <a:gd name="T20" fmla="*/ 39118 w 1622"/>
                  <a:gd name="T21" fmla="*/ 13824 h 1191"/>
                  <a:gd name="T22" fmla="*/ 34481 w 1622"/>
                  <a:gd name="T23" fmla="*/ 35759 h 1191"/>
                  <a:gd name="T24" fmla="*/ 33957 w 1622"/>
                  <a:gd name="T25" fmla="*/ 35785 h 1191"/>
                  <a:gd name="T26" fmla="*/ 24864 w 1622"/>
                  <a:gd name="T27" fmla="*/ 35915 h 1191"/>
                  <a:gd name="T28" fmla="*/ 19727 w 1622"/>
                  <a:gd name="T29" fmla="*/ 35785 h 1191"/>
                  <a:gd name="T30" fmla="*/ 15905 w 1622"/>
                  <a:gd name="T31" fmla="*/ 8843 h 1191"/>
                  <a:gd name="T32" fmla="*/ 21729 w 1622"/>
                  <a:gd name="T33" fmla="*/ 1868 h 1191"/>
                  <a:gd name="T34" fmla="*/ 14811 w 1622"/>
                  <a:gd name="T35" fmla="*/ 8999 h 1191"/>
                  <a:gd name="T36" fmla="*/ 18236 w 1622"/>
                  <a:gd name="T37" fmla="*/ 35669 h 1191"/>
                  <a:gd name="T38" fmla="*/ 13968 w 1622"/>
                  <a:gd name="T39" fmla="*/ 34637 h 1191"/>
                  <a:gd name="T40" fmla="*/ 7341 w 1622"/>
                  <a:gd name="T41" fmla="*/ 30688 h 1191"/>
                  <a:gd name="T42" fmla="*/ 2924 w 1622"/>
                  <a:gd name="T43" fmla="*/ 24930 h 1191"/>
                  <a:gd name="T44" fmla="*/ 1212 w 1622"/>
                  <a:gd name="T45" fmla="*/ 17367 h 1191"/>
                  <a:gd name="T46" fmla="*/ 4112 w 1622"/>
                  <a:gd name="T47" fmla="*/ 5968 h 1191"/>
                  <a:gd name="T48" fmla="*/ 11698 w 1622"/>
                  <a:gd name="T49" fmla="*/ 1027 h 1191"/>
                  <a:gd name="T50" fmla="*/ 6221 w 1622"/>
                  <a:gd name="T51" fmla="*/ 1712 h 1191"/>
                  <a:gd name="T52" fmla="*/ 1779 w 1622"/>
                  <a:gd name="T53" fmla="*/ 8496 h 1191"/>
                  <a:gd name="T54" fmla="*/ 938 w 1622"/>
                  <a:gd name="T55" fmla="*/ 21595 h 1191"/>
                  <a:gd name="T56" fmla="*/ 6165 w 1622"/>
                  <a:gd name="T57" fmla="*/ 30716 h 1191"/>
                  <a:gd name="T58" fmla="*/ 6075 w 1622"/>
                  <a:gd name="T59" fmla="*/ 30775 h 1191"/>
                  <a:gd name="T60" fmla="*/ 14996 w 1622"/>
                  <a:gd name="T61" fmla="*/ 35915 h 1191"/>
                  <a:gd name="T62" fmla="*/ 26760 w 1622"/>
                  <a:gd name="T63" fmla="*/ 36947 h 1191"/>
                  <a:gd name="T64" fmla="*/ 36350 w 1622"/>
                  <a:gd name="T65" fmla="*/ 36534 h 1191"/>
                  <a:gd name="T66" fmla="*/ 44878 w 1622"/>
                  <a:gd name="T67" fmla="*/ 34018 h 1191"/>
                  <a:gd name="T68" fmla="*/ 49912 w 1622"/>
                  <a:gd name="T69" fmla="*/ 25917 h 1191"/>
                  <a:gd name="T70" fmla="*/ 50474 w 1622"/>
                  <a:gd name="T71" fmla="*/ 23057 h 1191"/>
                  <a:gd name="T72" fmla="*/ 48105 w 1622"/>
                  <a:gd name="T73" fmla="*/ 27882 h 1191"/>
                  <a:gd name="T74" fmla="*/ 47524 w 1622"/>
                  <a:gd name="T75" fmla="*/ 13756 h 119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6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61940 w 2044"/>
                  <a:gd name="T1" fmla="*/ 28881 h 1423"/>
                  <a:gd name="T2" fmla="*/ 53476 w 2044"/>
                  <a:gd name="T3" fmla="*/ 15123 h 1423"/>
                  <a:gd name="T4" fmla="*/ 47623 w 2044"/>
                  <a:gd name="T5" fmla="*/ 13165 h 1423"/>
                  <a:gd name="T6" fmla="*/ 41983 w 2044"/>
                  <a:gd name="T7" fmla="*/ 9393 h 1423"/>
                  <a:gd name="T8" fmla="*/ 34899 w 2044"/>
                  <a:gd name="T9" fmla="*/ 8803 h 1423"/>
                  <a:gd name="T10" fmla="*/ 34920 w 2044"/>
                  <a:gd name="T11" fmla="*/ 6221 h 1423"/>
                  <a:gd name="T12" fmla="*/ 38508 w 2044"/>
                  <a:gd name="T13" fmla="*/ 8090 h 1423"/>
                  <a:gd name="T14" fmla="*/ 36042 w 2044"/>
                  <a:gd name="T15" fmla="*/ 619 h 1423"/>
                  <a:gd name="T16" fmla="*/ 28767 w 2044"/>
                  <a:gd name="T17" fmla="*/ 3146 h 1423"/>
                  <a:gd name="T18" fmla="*/ 26986 w 2044"/>
                  <a:gd name="T19" fmla="*/ 9306 h 1423"/>
                  <a:gd name="T20" fmla="*/ 16844 w 2044"/>
                  <a:gd name="T21" fmla="*/ 14812 h 1423"/>
                  <a:gd name="T22" fmla="*/ 3519 w 2044"/>
                  <a:gd name="T23" fmla="*/ 25802 h 1423"/>
                  <a:gd name="T24" fmla="*/ 2556 w 2044"/>
                  <a:gd name="T25" fmla="*/ 44283 h 1423"/>
                  <a:gd name="T26" fmla="*/ 61633 w 2044"/>
                  <a:gd name="T27" fmla="*/ 44283 h 1423"/>
                  <a:gd name="T28" fmla="*/ 62599 w 2044"/>
                  <a:gd name="T29" fmla="*/ 41912 h 1423"/>
                  <a:gd name="T30" fmla="*/ 61940 w 2044"/>
                  <a:gd name="T31" fmla="*/ 28881 h 14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7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58178 w 1873"/>
                  <a:gd name="T1" fmla="*/ 23518 h 1090"/>
                  <a:gd name="T2" fmla="*/ 46316 w 1873"/>
                  <a:gd name="T3" fmla="*/ 5391 h 1090"/>
                  <a:gd name="T4" fmla="*/ 37435 w 1873"/>
                  <a:gd name="T5" fmla="*/ 1897 h 1090"/>
                  <a:gd name="T6" fmla="*/ 16246 w 1873"/>
                  <a:gd name="T7" fmla="*/ 6173 h 1090"/>
                  <a:gd name="T8" fmla="*/ 4613 w 1873"/>
                  <a:gd name="T9" fmla="*/ 33947 h 1090"/>
                  <a:gd name="T10" fmla="*/ 56057 w 1873"/>
                  <a:gd name="T11" fmla="*/ 33947 h 1090"/>
                  <a:gd name="T12" fmla="*/ 58178 w 1873"/>
                  <a:gd name="T13" fmla="*/ 23518 h 10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8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27417 w 880"/>
                  <a:gd name="T1" fmla="*/ 12696 h 523"/>
                  <a:gd name="T2" fmla="*/ 15862 w 880"/>
                  <a:gd name="T3" fmla="*/ 9238 h 523"/>
                  <a:gd name="T4" fmla="*/ 20121 w 880"/>
                  <a:gd name="T5" fmla="*/ 5334 h 523"/>
                  <a:gd name="T6" fmla="*/ 17721 w 880"/>
                  <a:gd name="T7" fmla="*/ 463 h 523"/>
                  <a:gd name="T8" fmla="*/ 11749 w 880"/>
                  <a:gd name="T9" fmla="*/ 2933 h 523"/>
                  <a:gd name="T10" fmla="*/ 10773 w 880"/>
                  <a:gd name="T11" fmla="*/ 9361 h 523"/>
                  <a:gd name="T12" fmla="*/ 5235 w 880"/>
                  <a:gd name="T13" fmla="*/ 10294 h 523"/>
                  <a:gd name="T14" fmla="*/ 0 w 880"/>
                  <a:gd name="T15" fmla="*/ 14917 h 523"/>
                  <a:gd name="T16" fmla="*/ 7725 w 880"/>
                  <a:gd name="T17" fmla="*/ 12258 h 523"/>
                  <a:gd name="T18" fmla="*/ 8824 w 880"/>
                  <a:gd name="T19" fmla="*/ 16314 h 523"/>
                  <a:gd name="T20" fmla="*/ 15137 w 880"/>
                  <a:gd name="T21" fmla="*/ 12724 h 523"/>
                  <a:gd name="T22" fmla="*/ 22493 w 880"/>
                  <a:gd name="T23" fmla="*/ 14600 h 523"/>
                  <a:gd name="T24" fmla="*/ 21215 w 880"/>
                  <a:gd name="T25" fmla="*/ 11443 h 523"/>
                  <a:gd name="T26" fmla="*/ 27417 w 880"/>
                  <a:gd name="T27" fmla="*/ 12696 h 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9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1828 w 60"/>
                  <a:gd name="T1" fmla="*/ 0 h 289"/>
                  <a:gd name="T2" fmla="*/ 491 w 60"/>
                  <a:gd name="T3" fmla="*/ 3509 h 289"/>
                  <a:gd name="T4" fmla="*/ 1220 w 60"/>
                  <a:gd name="T5" fmla="*/ 8960 h 289"/>
                  <a:gd name="T6" fmla="*/ 921 w 60"/>
                  <a:gd name="T7" fmla="*/ 3563 h 289"/>
                  <a:gd name="T8" fmla="*/ 1828 w 60"/>
                  <a:gd name="T9" fmla="*/ 0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0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4460 w 378"/>
                  <a:gd name="T1" fmla="*/ 66 h 123"/>
                  <a:gd name="T2" fmla="*/ 0 w 378"/>
                  <a:gd name="T3" fmla="*/ 745 h 123"/>
                  <a:gd name="T4" fmla="*/ 5353 w 378"/>
                  <a:gd name="T5" fmla="*/ 655 h 123"/>
                  <a:gd name="T6" fmla="*/ 11777 w 378"/>
                  <a:gd name="T7" fmla="*/ 3803 h 123"/>
                  <a:gd name="T8" fmla="*/ 4460 w 378"/>
                  <a:gd name="T9" fmla="*/ 6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1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3929 w 342"/>
                  <a:gd name="T1" fmla="*/ 11109 h 892"/>
                  <a:gd name="T2" fmla="*/ 10655 w 342"/>
                  <a:gd name="T3" fmla="*/ 0 h 892"/>
                  <a:gd name="T4" fmla="*/ 1491 w 342"/>
                  <a:gd name="T5" fmla="*/ 12231 h 892"/>
                  <a:gd name="T6" fmla="*/ 754 w 342"/>
                  <a:gd name="T7" fmla="*/ 27769 h 892"/>
                  <a:gd name="T8" fmla="*/ 3494 w 342"/>
                  <a:gd name="T9" fmla="*/ 27769 h 892"/>
                  <a:gd name="T10" fmla="*/ 3929 w 342"/>
                  <a:gd name="T11" fmla="*/ 11109 h 8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2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3241 w 384"/>
                  <a:gd name="T1" fmla="*/ 9968 h 902"/>
                  <a:gd name="T2" fmla="*/ 11949 w 384"/>
                  <a:gd name="T3" fmla="*/ 0 h 902"/>
                  <a:gd name="T4" fmla="*/ 6377 w 384"/>
                  <a:gd name="T5" fmla="*/ 3638 h 902"/>
                  <a:gd name="T6" fmla="*/ 1741 w 384"/>
                  <a:gd name="T7" fmla="*/ 13240 h 902"/>
                  <a:gd name="T8" fmla="*/ 843 w 384"/>
                  <a:gd name="T9" fmla="*/ 28102 h 902"/>
                  <a:gd name="T10" fmla="*/ 1684 w 384"/>
                  <a:gd name="T11" fmla="*/ 28102 h 902"/>
                  <a:gd name="T12" fmla="*/ 3241 w 384"/>
                  <a:gd name="T13" fmla="*/ 9968 h 9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3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3787 w 189"/>
                  <a:gd name="T1" fmla="*/ 10515 h 887"/>
                  <a:gd name="T2" fmla="*/ 5836 w 189"/>
                  <a:gd name="T3" fmla="*/ 0 h 887"/>
                  <a:gd name="T4" fmla="*/ 1274 w 189"/>
                  <a:gd name="T5" fmla="*/ 9433 h 887"/>
                  <a:gd name="T6" fmla="*/ 1961 w 189"/>
                  <a:gd name="T7" fmla="*/ 27603 h 887"/>
                  <a:gd name="T8" fmla="*/ 5857 w 189"/>
                  <a:gd name="T9" fmla="*/ 27603 h 887"/>
                  <a:gd name="T10" fmla="*/ 3787 w 189"/>
                  <a:gd name="T11" fmla="*/ 10515 h 8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4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2233 w 250"/>
                  <a:gd name="T1" fmla="*/ 11768 h 906"/>
                  <a:gd name="T2" fmla="*/ 7753 w 250"/>
                  <a:gd name="T3" fmla="*/ 0 h 906"/>
                  <a:gd name="T4" fmla="*/ 1961 w 250"/>
                  <a:gd name="T5" fmla="*/ 9528 h 906"/>
                  <a:gd name="T6" fmla="*/ 2579 w 250"/>
                  <a:gd name="T7" fmla="*/ 28203 h 906"/>
                  <a:gd name="T8" fmla="*/ 3759 w 250"/>
                  <a:gd name="T9" fmla="*/ 28203 h 906"/>
                  <a:gd name="T10" fmla="*/ 2233 w 250"/>
                  <a:gd name="T11" fmla="*/ 11768 h 9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5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6852 w 219"/>
                  <a:gd name="T1" fmla="*/ 15656 h 892"/>
                  <a:gd name="T2" fmla="*/ 6630 w 219"/>
                  <a:gd name="T3" fmla="*/ 15500 h 892"/>
                  <a:gd name="T4" fmla="*/ 6765 w 219"/>
                  <a:gd name="T5" fmla="*/ 13419 h 892"/>
                  <a:gd name="T6" fmla="*/ 5159 w 219"/>
                  <a:gd name="T7" fmla="*/ 3928 h 892"/>
                  <a:gd name="T8" fmla="*/ 0 w 219"/>
                  <a:gd name="T9" fmla="*/ 0 h 892"/>
                  <a:gd name="T10" fmla="*/ 3877 w 219"/>
                  <a:gd name="T11" fmla="*/ 7197 h 892"/>
                  <a:gd name="T12" fmla="*/ 4130 w 219"/>
                  <a:gd name="T13" fmla="*/ 16778 h 892"/>
                  <a:gd name="T14" fmla="*/ 4061 w 219"/>
                  <a:gd name="T15" fmla="*/ 16844 h 892"/>
                  <a:gd name="T16" fmla="*/ 2249 w 219"/>
                  <a:gd name="T17" fmla="*/ 27769 h 892"/>
                  <a:gd name="T18" fmla="*/ 5639 w 219"/>
                  <a:gd name="T19" fmla="*/ 27769 h 892"/>
                  <a:gd name="T20" fmla="*/ 5982 w 219"/>
                  <a:gd name="T21" fmla="*/ 26056 h 892"/>
                  <a:gd name="T22" fmla="*/ 6852 w 219"/>
                  <a:gd name="T23" fmla="*/ 15656 h 8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6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7684 w 290"/>
                  <a:gd name="T1" fmla="*/ 8320 h 922"/>
                  <a:gd name="T2" fmla="*/ 0 w 290"/>
                  <a:gd name="T3" fmla="*/ 279 h 922"/>
                  <a:gd name="T4" fmla="*/ 6538 w 290"/>
                  <a:gd name="T5" fmla="*/ 8159 h 922"/>
                  <a:gd name="T6" fmla="*/ 6562 w 290"/>
                  <a:gd name="T7" fmla="*/ 28711 h 922"/>
                  <a:gd name="T8" fmla="*/ 7788 w 290"/>
                  <a:gd name="T9" fmla="*/ 28711 h 922"/>
                  <a:gd name="T10" fmla="*/ 7684 w 290"/>
                  <a:gd name="T11" fmla="*/ 8320 h 9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7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11372 w 441"/>
                  <a:gd name="T1" fmla="*/ 6328 h 889"/>
                  <a:gd name="T2" fmla="*/ 6514 w 441"/>
                  <a:gd name="T3" fmla="*/ 2244 h 889"/>
                  <a:gd name="T4" fmla="*/ 0 w 441"/>
                  <a:gd name="T5" fmla="*/ 938 h 889"/>
                  <a:gd name="T6" fmla="*/ 8731 w 441"/>
                  <a:gd name="T7" fmla="*/ 10217 h 889"/>
                  <a:gd name="T8" fmla="*/ 9012 w 441"/>
                  <a:gd name="T9" fmla="*/ 25807 h 889"/>
                  <a:gd name="T10" fmla="*/ 8603 w 441"/>
                  <a:gd name="T11" fmla="*/ 27683 h 889"/>
                  <a:gd name="T12" fmla="*/ 11568 w 441"/>
                  <a:gd name="T13" fmla="*/ 27683 h 889"/>
                  <a:gd name="T14" fmla="*/ 11937 w 441"/>
                  <a:gd name="T15" fmla="*/ 25970 h 889"/>
                  <a:gd name="T16" fmla="*/ 11372 w 441"/>
                  <a:gd name="T17" fmla="*/ 6328 h 8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8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11131 w 419"/>
                  <a:gd name="T1" fmla="*/ 10100 h 935"/>
                  <a:gd name="T2" fmla="*/ 6108 w 419"/>
                  <a:gd name="T3" fmla="*/ 2052 h 935"/>
                  <a:gd name="T4" fmla="*/ 0 w 419"/>
                  <a:gd name="T5" fmla="*/ 1237 h 935"/>
                  <a:gd name="T6" fmla="*/ 8480 w 419"/>
                  <a:gd name="T7" fmla="*/ 7127 h 935"/>
                  <a:gd name="T8" fmla="*/ 11752 w 419"/>
                  <a:gd name="T9" fmla="*/ 20717 h 935"/>
                  <a:gd name="T10" fmla="*/ 9971 w 419"/>
                  <a:gd name="T11" fmla="*/ 29077 h 935"/>
                  <a:gd name="T12" fmla="*/ 11188 w 419"/>
                  <a:gd name="T13" fmla="*/ 29077 h 935"/>
                  <a:gd name="T14" fmla="*/ 12031 w 419"/>
                  <a:gd name="T15" fmla="*/ 25747 h 935"/>
                  <a:gd name="T16" fmla="*/ 11131 w 419"/>
                  <a:gd name="T17" fmla="*/ 10100 h 9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47" name="群組中 349"/>
            <p:cNvGrpSpPr>
              <a:grpSpLocks/>
            </p:cNvGrpSpPr>
            <p:nvPr/>
          </p:nvGrpSpPr>
          <p:grpSpPr bwMode="auto"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>
                  <a:gd name="T0" fmla="*/ 834376 w 1778554"/>
                  <a:gd name="T1" fmla="*/ 699 h 1407849"/>
                  <a:gd name="T2" fmla="*/ 985025 w 1778554"/>
                  <a:gd name="T3" fmla="*/ 84928 h 1407849"/>
                  <a:gd name="T4" fmla="*/ 1037282 w 1778554"/>
                  <a:gd name="T5" fmla="*/ 278470 h 1407849"/>
                  <a:gd name="T6" fmla="*/ 1326565 w 1778554"/>
                  <a:gd name="T7" fmla="*/ 449602 h 1407849"/>
                  <a:gd name="T8" fmla="*/ 1709165 w 1778554"/>
                  <a:gd name="T9" fmla="*/ 789828 h 1407849"/>
                  <a:gd name="T10" fmla="*/ 1731561 w 1778554"/>
                  <a:gd name="T11" fmla="*/ 1388791 h 1407849"/>
                  <a:gd name="T12" fmla="*/ 1663915 w 1778554"/>
                  <a:gd name="T13" fmla="*/ 1535794 h 1407849"/>
                  <a:gd name="T14" fmla="*/ 153541 w 1778554"/>
                  <a:gd name="T15" fmla="*/ 1535794 h 1407849"/>
                  <a:gd name="T16" fmla="*/ 16394 w 1778554"/>
                  <a:gd name="T17" fmla="*/ 1295075 h 1407849"/>
                  <a:gd name="T18" fmla="*/ 33191 w 1778554"/>
                  <a:gd name="T19" fmla="*/ 887619 h 1407849"/>
                  <a:gd name="T20" fmla="*/ 277682 w 1778554"/>
                  <a:gd name="T21" fmla="*/ 459789 h 1407849"/>
                  <a:gd name="T22" fmla="*/ 445653 w 1778554"/>
                  <a:gd name="T23" fmla="*/ 396633 h 1407849"/>
                  <a:gd name="T24" fmla="*/ 608024 w 1778554"/>
                  <a:gd name="T25" fmla="*/ 280508 h 1407849"/>
                  <a:gd name="T26" fmla="*/ 809589 w 1778554"/>
                  <a:gd name="T27" fmla="*/ 262171 h 1407849"/>
                  <a:gd name="T28" fmla="*/ 809589 w 1778554"/>
                  <a:gd name="T29" fmla="*/ 180681 h 1407849"/>
                  <a:gd name="T30" fmla="*/ 706940 w 1778554"/>
                  <a:gd name="T31" fmla="*/ 237725 h 1407849"/>
                  <a:gd name="T32" fmla="*/ 775995 w 1778554"/>
                  <a:gd name="T33" fmla="*/ 5474 h 1407849"/>
                  <a:gd name="T34" fmla="*/ 834376 w 1778554"/>
                  <a:gd name="T35" fmla="*/ 699 h 14078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4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>
                  <a:gd name="T0" fmla="*/ 833808 w 1620621"/>
                  <a:gd name="T1" fmla="*/ 35 h 1152049"/>
                  <a:gd name="T2" fmla="*/ 1202177 w 1620621"/>
                  <a:gd name="T3" fmla="*/ 148666 h 1152049"/>
                  <a:gd name="T4" fmla="*/ 1466297 w 1620621"/>
                  <a:gd name="T5" fmla="*/ 1152049 h 1152049"/>
                  <a:gd name="T6" fmla="*/ 168625 w 1620621"/>
                  <a:gd name="T7" fmla="*/ 1152049 h 1152049"/>
                  <a:gd name="T8" fmla="*/ 418 w 1620621"/>
                  <a:gd name="T9" fmla="*/ 641676 h 1152049"/>
                  <a:gd name="T10" fmla="*/ 341912 w 1620621"/>
                  <a:gd name="T11" fmla="*/ 126257 h 1152049"/>
                  <a:gd name="T12" fmla="*/ 597565 w 1620621"/>
                  <a:gd name="T13" fmla="*/ 27281 h 1152049"/>
                  <a:gd name="T14" fmla="*/ 833808 w 1620621"/>
                  <a:gd name="T15" fmla="*/ 35 h 11520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5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2147483646 w 420"/>
                  <a:gd name="T1" fmla="*/ 2147483646 h 250"/>
                  <a:gd name="T2" fmla="*/ 2147483646 w 420"/>
                  <a:gd name="T3" fmla="*/ 2147483646 h 250"/>
                  <a:gd name="T4" fmla="*/ 2147483646 w 420"/>
                  <a:gd name="T5" fmla="*/ 2147483646 h 250"/>
                  <a:gd name="T6" fmla="*/ 2147483646 w 420"/>
                  <a:gd name="T7" fmla="*/ 2147483646 h 250"/>
                  <a:gd name="T8" fmla="*/ 2147483646 w 420"/>
                  <a:gd name="T9" fmla="*/ 2147483646 h 250"/>
                  <a:gd name="T10" fmla="*/ 2147483646 w 420"/>
                  <a:gd name="T11" fmla="*/ 2147483646 h 250"/>
                  <a:gd name="T12" fmla="*/ 0 w 420"/>
                  <a:gd name="T13" fmla="*/ 2147483646 h 250"/>
                  <a:gd name="T14" fmla="*/ 2147483646 w 420"/>
                  <a:gd name="T15" fmla="*/ 2147483646 h 250"/>
                  <a:gd name="T16" fmla="*/ 2147483646 w 420"/>
                  <a:gd name="T17" fmla="*/ 2147483646 h 250"/>
                  <a:gd name="T18" fmla="*/ 2147483646 w 420"/>
                  <a:gd name="T19" fmla="*/ 2147483646 h 250"/>
                  <a:gd name="T20" fmla="*/ 2147483646 w 420"/>
                  <a:gd name="T21" fmla="*/ 2147483646 h 250"/>
                  <a:gd name="T22" fmla="*/ 2147483646 w 420"/>
                  <a:gd name="T23" fmla="*/ 2147483646 h 250"/>
                  <a:gd name="T24" fmla="*/ 2147483646 w 420"/>
                  <a:gd name="T25" fmla="*/ 2147483646 h 250"/>
                  <a:gd name="T26" fmla="*/ 2147483646 w 420"/>
                  <a:gd name="T27" fmla="*/ 2147483646 h 2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6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2147483646 w 29"/>
                  <a:gd name="T3" fmla="*/ 2147483646 h 138"/>
                  <a:gd name="T4" fmla="*/ 2147483646 w 29"/>
                  <a:gd name="T5" fmla="*/ 2147483646 h 138"/>
                  <a:gd name="T6" fmla="*/ 2147483646 w 29"/>
                  <a:gd name="T7" fmla="*/ 2147483646 h 138"/>
                  <a:gd name="T8" fmla="*/ 0 w 29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7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2147483646 w 180"/>
                  <a:gd name="T1" fmla="*/ 2147483646 h 58"/>
                  <a:gd name="T2" fmla="*/ 0 w 180"/>
                  <a:gd name="T3" fmla="*/ 2147483646 h 58"/>
                  <a:gd name="T4" fmla="*/ 2147483646 w 180"/>
                  <a:gd name="T5" fmla="*/ 2147483646 h 58"/>
                  <a:gd name="T6" fmla="*/ 2147483646 w 180"/>
                  <a:gd name="T7" fmla="*/ 2147483646 h 58"/>
                  <a:gd name="T8" fmla="*/ 2147483646 w 180"/>
                  <a:gd name="T9" fmla="*/ 214748364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8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>
                  <a:gd name="T0" fmla="*/ 38085 w 189023"/>
                  <a:gd name="T1" fmla="*/ 0 h 880483"/>
                  <a:gd name="T2" fmla="*/ 168842 w 189023"/>
                  <a:gd name="T3" fmla="*/ 270691 h 880483"/>
                  <a:gd name="T4" fmla="*/ 118259 w 189023"/>
                  <a:gd name="T5" fmla="*/ 880483 h 880483"/>
                  <a:gd name="T6" fmla="*/ 0 w 189023"/>
                  <a:gd name="T7" fmla="*/ 880483 h 880483"/>
                  <a:gd name="T8" fmla="*/ 97859 w 189023"/>
                  <a:gd name="T9" fmla="*/ 302427 h 880483"/>
                  <a:gd name="T10" fmla="*/ 38085 w 189023"/>
                  <a:gd name="T11" fmla="*/ 0 h 8804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9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>
                  <a:gd name="T0" fmla="*/ 0 w 196539"/>
                  <a:gd name="T1" fmla="*/ 0 h 894708"/>
                  <a:gd name="T2" fmla="*/ 166248 w 196539"/>
                  <a:gd name="T3" fmla="*/ 272381 h 894708"/>
                  <a:gd name="T4" fmla="*/ 114420 w 196539"/>
                  <a:gd name="T5" fmla="*/ 894708 h 894708"/>
                  <a:gd name="T6" fmla="*/ 80704 w 196539"/>
                  <a:gd name="T7" fmla="*/ 894708 h 894708"/>
                  <a:gd name="T8" fmla="*/ 158776 w 196539"/>
                  <a:gd name="T9" fmla="*/ 335812 h 894708"/>
                  <a:gd name="T10" fmla="*/ 0 w 196539"/>
                  <a:gd name="T11" fmla="*/ 0 h 8947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0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>
                  <a:gd name="T0" fmla="*/ 194220 w 194220"/>
                  <a:gd name="T1" fmla="*/ 0 h 930271"/>
                  <a:gd name="T2" fmla="*/ 84038 w 194220"/>
                  <a:gd name="T3" fmla="*/ 203465 h 930271"/>
                  <a:gd name="T4" fmla="*/ 76568 w 194220"/>
                  <a:gd name="T5" fmla="*/ 479728 h 930271"/>
                  <a:gd name="T6" fmla="*/ 76568 w 194220"/>
                  <a:gd name="T7" fmla="*/ 481595 h 930271"/>
                  <a:gd name="T8" fmla="*/ 153135 w 194220"/>
                  <a:gd name="T9" fmla="*/ 886657 h 930271"/>
                  <a:gd name="T10" fmla="*/ 170923 w 194220"/>
                  <a:gd name="T11" fmla="*/ 930271 h 930271"/>
                  <a:gd name="T12" fmla="*/ 72419 w 194220"/>
                  <a:gd name="T13" fmla="*/ 930271 h 930271"/>
                  <a:gd name="T14" fmla="*/ 24278 w 194220"/>
                  <a:gd name="T15" fmla="*/ 742925 h 930271"/>
                  <a:gd name="T16" fmla="*/ 0 w 194220"/>
                  <a:gd name="T17" fmla="*/ 446129 h 930271"/>
                  <a:gd name="T18" fmla="*/ 701 w 194220"/>
                  <a:gd name="T19" fmla="*/ 445662 h 930271"/>
                  <a:gd name="T20" fmla="*/ 5603 w 194220"/>
                  <a:gd name="T21" fmla="*/ 442395 h 930271"/>
                  <a:gd name="T22" fmla="*/ 1868 w 194220"/>
                  <a:gd name="T23" fmla="*/ 382663 h 930271"/>
                  <a:gd name="T24" fmla="*/ 48555 w 194220"/>
                  <a:gd name="T25" fmla="*/ 111999 h 930271"/>
                  <a:gd name="T26" fmla="*/ 194220 w 194220"/>
                  <a:gd name="T27" fmla="*/ 0 h 9302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1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>
                  <a:gd name="T0" fmla="*/ 245464 w 245464"/>
                  <a:gd name="T1" fmla="*/ 27 h 943378"/>
                  <a:gd name="T2" fmla="*/ 60840 w 245464"/>
                  <a:gd name="T3" fmla="*/ 224024 h 943378"/>
                  <a:gd name="T4" fmla="*/ 100318 w 245464"/>
                  <a:gd name="T5" fmla="*/ 943378 h 943378"/>
                  <a:gd name="T6" fmla="*/ 61533 w 245464"/>
                  <a:gd name="T7" fmla="*/ 943378 h 943378"/>
                  <a:gd name="T8" fmla="*/ 25407 w 245464"/>
                  <a:gd name="T9" fmla="*/ 229624 h 943378"/>
                  <a:gd name="T10" fmla="*/ 245464 w 245464"/>
                  <a:gd name="T11" fmla="*/ 27 h 9433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48" name="群組中 350"/>
            <p:cNvGrpSpPr>
              <a:grpSpLocks/>
            </p:cNvGrpSpPr>
            <p:nvPr/>
          </p:nvGrpSpPr>
          <p:grpSpPr bwMode="auto"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>
                  <a:gd name="T0" fmla="*/ 570110 w 1522208"/>
                  <a:gd name="T1" fmla="*/ 1095 h 1521243"/>
                  <a:gd name="T2" fmla="*/ 813888 w 1522208"/>
                  <a:gd name="T3" fmla="*/ 149579 h 1521243"/>
                  <a:gd name="T4" fmla="*/ 1130589 w 1522208"/>
                  <a:gd name="T5" fmla="*/ 303025 h 1521243"/>
                  <a:gd name="T6" fmla="*/ 1522208 w 1522208"/>
                  <a:gd name="T7" fmla="*/ 1090712 h 1521243"/>
                  <a:gd name="T8" fmla="*/ 1392316 w 1522208"/>
                  <a:gd name="T9" fmla="*/ 1521243 h 1521243"/>
                  <a:gd name="T10" fmla="*/ 0 w 1522208"/>
                  <a:gd name="T11" fmla="*/ 1521243 h 1521243"/>
                  <a:gd name="T12" fmla="*/ 0 w 1522208"/>
                  <a:gd name="T13" fmla="*/ 453060 h 1521243"/>
                  <a:gd name="T14" fmla="*/ 214539 w 1522208"/>
                  <a:gd name="T15" fmla="*/ 337124 h 1521243"/>
                  <a:gd name="T16" fmla="*/ 493781 w 1522208"/>
                  <a:gd name="T17" fmla="*/ 20003 h 1521243"/>
                  <a:gd name="T18" fmla="*/ 570110 w 1522208"/>
                  <a:gd name="T19" fmla="*/ 1095 h 15212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7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>
                  <a:gd name="T0" fmla="*/ 661868 w 1425345"/>
                  <a:gd name="T1" fmla="*/ 221 h 1216628"/>
                  <a:gd name="T2" fmla="*/ 909749 w 1425345"/>
                  <a:gd name="T3" fmla="*/ 84097 h 1216628"/>
                  <a:gd name="T4" fmla="*/ 1420843 w 1425345"/>
                  <a:gd name="T5" fmla="*/ 741478 h 1216628"/>
                  <a:gd name="T6" fmla="*/ 1293630 w 1425345"/>
                  <a:gd name="T7" fmla="*/ 1216628 h 1216628"/>
                  <a:gd name="T8" fmla="*/ 42881 w 1425345"/>
                  <a:gd name="T9" fmla="*/ 1216628 h 1216628"/>
                  <a:gd name="T10" fmla="*/ 0 w 1425345"/>
                  <a:gd name="T11" fmla="*/ 1058248 h 1216628"/>
                  <a:gd name="T12" fmla="*/ 0 w 1425345"/>
                  <a:gd name="T13" fmla="*/ 339556 h 1216628"/>
                  <a:gd name="T14" fmla="*/ 408876 w 1425345"/>
                  <a:gd name="T15" fmla="*/ 97721 h 1216628"/>
                  <a:gd name="T16" fmla="*/ 661868 w 1425345"/>
                  <a:gd name="T17" fmla="*/ 221 h 12166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8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>
                  <a:gd name="T0" fmla="*/ 0 w 488244"/>
                  <a:gd name="T1" fmla="*/ 0 h 1133433"/>
                  <a:gd name="T2" fmla="*/ 293587 w 488244"/>
                  <a:gd name="T3" fmla="*/ 136444 h 1133433"/>
                  <a:gd name="T4" fmla="*/ 477933 w 488244"/>
                  <a:gd name="T5" fmla="*/ 873243 h 1133433"/>
                  <a:gd name="T6" fmla="*/ 368535 w 488244"/>
                  <a:gd name="T7" fmla="*/ 1133433 h 1133433"/>
                  <a:gd name="T8" fmla="*/ 288146 w 488244"/>
                  <a:gd name="T9" fmla="*/ 1133433 h 1133433"/>
                  <a:gd name="T10" fmla="*/ 436967 w 488244"/>
                  <a:gd name="T11" fmla="*/ 651522 h 1133433"/>
                  <a:gd name="T12" fmla="*/ 153621 w 488244"/>
                  <a:gd name="T13" fmla="*/ 75045 h 1133433"/>
                  <a:gd name="T14" fmla="*/ 0 w 488244"/>
                  <a:gd name="T15" fmla="*/ 0 h 11334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9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2147483646 w 96"/>
                  <a:gd name="T1" fmla="*/ 2147483646 h 311"/>
                  <a:gd name="T2" fmla="*/ 2147483646 w 96"/>
                  <a:gd name="T3" fmla="*/ 2147483646 h 311"/>
                  <a:gd name="T4" fmla="*/ 2147483646 w 96"/>
                  <a:gd name="T5" fmla="*/ 2147483646 h 311"/>
                  <a:gd name="T6" fmla="*/ 2147483646 w 96"/>
                  <a:gd name="T7" fmla="*/ 2147483646 h 311"/>
                  <a:gd name="T8" fmla="*/ 0 w 96"/>
                  <a:gd name="T9" fmla="*/ 0 h 311"/>
                  <a:gd name="T10" fmla="*/ 2147483646 w 96"/>
                  <a:gd name="T11" fmla="*/ 2147483646 h 3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0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2147483646 w 63"/>
                  <a:gd name="T1" fmla="*/ 0 h 329"/>
                  <a:gd name="T2" fmla="*/ 2147483646 w 63"/>
                  <a:gd name="T3" fmla="*/ 2147483646 h 329"/>
                  <a:gd name="T4" fmla="*/ 2147483646 w 63"/>
                  <a:gd name="T5" fmla="*/ 2147483646 h 329"/>
                  <a:gd name="T6" fmla="*/ 2147483646 w 63"/>
                  <a:gd name="T7" fmla="*/ 2147483646 h 329"/>
                  <a:gd name="T8" fmla="*/ 2147483646 w 63"/>
                  <a:gd name="T9" fmla="*/ 2147483646 h 329"/>
                  <a:gd name="T10" fmla="*/ 2147483646 w 63"/>
                  <a:gd name="T11" fmla="*/ 0 h 3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1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2147483646 w 170"/>
                  <a:gd name="T1" fmla="*/ 0 h 108"/>
                  <a:gd name="T2" fmla="*/ 2147483646 w 170"/>
                  <a:gd name="T3" fmla="*/ 0 h 108"/>
                  <a:gd name="T4" fmla="*/ 2147483646 w 170"/>
                  <a:gd name="T5" fmla="*/ 2147483646 h 108"/>
                  <a:gd name="T6" fmla="*/ 2147483646 w 170"/>
                  <a:gd name="T7" fmla="*/ 2147483646 h 108"/>
                  <a:gd name="T8" fmla="*/ 2147483646 w 170"/>
                  <a:gd name="T9" fmla="*/ 2147483646 h 108"/>
                  <a:gd name="T10" fmla="*/ 2147483646 w 170"/>
                  <a:gd name="T11" fmla="*/ 2147483646 h 108"/>
                  <a:gd name="T12" fmla="*/ 2147483646 w 170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2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2147483646 w 144"/>
                  <a:gd name="T1" fmla="*/ 0 h 121"/>
                  <a:gd name="T2" fmla="*/ 2147483646 w 144"/>
                  <a:gd name="T3" fmla="*/ 2147483646 h 121"/>
                  <a:gd name="T4" fmla="*/ 2147483646 w 144"/>
                  <a:gd name="T5" fmla="*/ 2147483646 h 121"/>
                  <a:gd name="T6" fmla="*/ 2147483646 w 144"/>
                  <a:gd name="T7" fmla="*/ 2147483646 h 121"/>
                  <a:gd name="T8" fmla="*/ 2147483646 w 144"/>
                  <a:gd name="T9" fmla="*/ 2147483646 h 121"/>
                  <a:gd name="T10" fmla="*/ 2147483646 w 144"/>
                  <a:gd name="T11" fmla="*/ 2147483646 h 121"/>
                  <a:gd name="T12" fmla="*/ 2147483646 w 144"/>
                  <a:gd name="T13" fmla="*/ 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349" name="群組中 351"/>
            <p:cNvGrpSpPr>
              <a:grpSpLocks/>
            </p:cNvGrpSpPr>
            <p:nvPr/>
          </p:nvGrpSpPr>
          <p:grpSpPr bwMode="auto"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147483646 w 402"/>
                  <a:gd name="T1" fmla="*/ 0 h 238"/>
                  <a:gd name="T2" fmla="*/ 2147483646 w 402"/>
                  <a:gd name="T3" fmla="*/ 2147483646 h 238"/>
                  <a:gd name="T4" fmla="*/ 2147483646 w 402"/>
                  <a:gd name="T5" fmla="*/ 2147483646 h 238"/>
                  <a:gd name="T6" fmla="*/ 2147483646 w 402"/>
                  <a:gd name="T7" fmla="*/ 2147483646 h 238"/>
                  <a:gd name="T8" fmla="*/ 2147483646 w 402"/>
                  <a:gd name="T9" fmla="*/ 2147483646 h 238"/>
                  <a:gd name="T10" fmla="*/ 2147483646 w 402"/>
                  <a:gd name="T11" fmla="*/ 2147483646 h 238"/>
                  <a:gd name="T12" fmla="*/ 2147483646 w 402"/>
                  <a:gd name="T13" fmla="*/ 2147483646 h 238"/>
                  <a:gd name="T14" fmla="*/ 2147483646 w 402"/>
                  <a:gd name="T15" fmla="*/ 2147483646 h 238"/>
                  <a:gd name="T16" fmla="*/ 2147483646 w 402"/>
                  <a:gd name="T17" fmla="*/ 2147483646 h 238"/>
                  <a:gd name="T18" fmla="*/ 2147483646 w 402"/>
                  <a:gd name="T19" fmla="*/ 2147483646 h 238"/>
                  <a:gd name="T20" fmla="*/ 2147483646 w 402"/>
                  <a:gd name="T21" fmla="*/ 2147483646 h 238"/>
                  <a:gd name="T22" fmla="*/ 2147483646 w 402"/>
                  <a:gd name="T23" fmla="*/ 2147483646 h 238"/>
                  <a:gd name="T24" fmla="*/ 2147483646 w 402"/>
                  <a:gd name="T25" fmla="*/ 2147483646 h 238"/>
                  <a:gd name="T26" fmla="*/ 2147483646 w 402"/>
                  <a:gd name="T27" fmla="*/ 0 h 2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1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2147483646 w 197"/>
                  <a:gd name="T1" fmla="*/ 2147483646 h 51"/>
                  <a:gd name="T2" fmla="*/ 2147483646 w 197"/>
                  <a:gd name="T3" fmla="*/ 2147483646 h 51"/>
                  <a:gd name="T4" fmla="*/ 2147483646 w 197"/>
                  <a:gd name="T5" fmla="*/ 2147483646 h 51"/>
                  <a:gd name="T6" fmla="*/ 0 w 197"/>
                  <a:gd name="T7" fmla="*/ 2147483646 h 51"/>
                  <a:gd name="T8" fmla="*/ 2147483646 w 197"/>
                  <a:gd name="T9" fmla="*/ 2147483646 h 51"/>
                  <a:gd name="T10" fmla="*/ 2147483646 w 197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2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2147483646 w 376"/>
                  <a:gd name="T1" fmla="*/ 2147483646 h 194"/>
                  <a:gd name="T2" fmla="*/ 2147483646 w 376"/>
                  <a:gd name="T3" fmla="*/ 2147483646 h 194"/>
                  <a:gd name="T4" fmla="*/ 2147483646 w 376"/>
                  <a:gd name="T5" fmla="*/ 2147483646 h 194"/>
                  <a:gd name="T6" fmla="*/ 2147483646 w 376"/>
                  <a:gd name="T7" fmla="*/ 2147483646 h 194"/>
                  <a:gd name="T8" fmla="*/ 2147483646 w 376"/>
                  <a:gd name="T9" fmla="*/ 2147483646 h 194"/>
                  <a:gd name="T10" fmla="*/ 2147483646 w 376"/>
                  <a:gd name="T11" fmla="*/ 2147483646 h 194"/>
                  <a:gd name="T12" fmla="*/ 2147483646 w 376"/>
                  <a:gd name="T13" fmla="*/ 2147483646 h 1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3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147483646 w 368"/>
                  <a:gd name="T1" fmla="*/ 2147483646 h 179"/>
                  <a:gd name="T2" fmla="*/ 2147483646 w 368"/>
                  <a:gd name="T3" fmla="*/ 2147483646 h 179"/>
                  <a:gd name="T4" fmla="*/ 2147483646 w 368"/>
                  <a:gd name="T5" fmla="*/ 2147483646 h 179"/>
                  <a:gd name="T6" fmla="*/ 2147483646 w 368"/>
                  <a:gd name="T7" fmla="*/ 2147483646 h 179"/>
                  <a:gd name="T8" fmla="*/ 2147483646 w 368"/>
                  <a:gd name="T9" fmla="*/ 2147483646 h 179"/>
                  <a:gd name="T10" fmla="*/ 2147483646 w 368"/>
                  <a:gd name="T11" fmla="*/ 2147483646 h 179"/>
                  <a:gd name="T12" fmla="*/ 2147483646 w 368"/>
                  <a:gd name="T13" fmla="*/ 2147483646 h 179"/>
                  <a:gd name="T14" fmla="*/ 2147483646 w 368"/>
                  <a:gd name="T15" fmla="*/ 2147483646 h 179"/>
                  <a:gd name="T16" fmla="*/ 2147483646 w 368"/>
                  <a:gd name="T17" fmla="*/ 2147483646 h 179"/>
                  <a:gd name="T18" fmla="*/ 2147483646 w 368"/>
                  <a:gd name="T19" fmla="*/ 2147483646 h 179"/>
                  <a:gd name="T20" fmla="*/ 2147483646 w 368"/>
                  <a:gd name="T21" fmla="*/ 2147483646 h 179"/>
                  <a:gd name="T22" fmla="*/ 2147483646 w 368"/>
                  <a:gd name="T23" fmla="*/ 2147483646 h 179"/>
                  <a:gd name="T24" fmla="*/ 2147483646 w 368"/>
                  <a:gd name="T25" fmla="*/ 2147483646 h 179"/>
                  <a:gd name="T26" fmla="*/ 2147483646 w 368"/>
                  <a:gd name="T27" fmla="*/ 2147483646 h 179"/>
                  <a:gd name="T28" fmla="*/ 2147483646 w 368"/>
                  <a:gd name="T29" fmla="*/ 2147483646 h 179"/>
                  <a:gd name="T30" fmla="*/ 2147483646 w 368"/>
                  <a:gd name="T31" fmla="*/ 2147483646 h 179"/>
                  <a:gd name="T32" fmla="*/ 2147483646 w 368"/>
                  <a:gd name="T33" fmla="*/ 2147483646 h 179"/>
                  <a:gd name="T34" fmla="*/ 2147483646 w 368"/>
                  <a:gd name="T35" fmla="*/ 2147483646 h 179"/>
                  <a:gd name="T36" fmla="*/ 2147483646 w 368"/>
                  <a:gd name="T37" fmla="*/ 2147483646 h 179"/>
                  <a:gd name="T38" fmla="*/ 2147483646 w 368"/>
                  <a:gd name="T39" fmla="*/ 2147483646 h 179"/>
                  <a:gd name="T40" fmla="*/ 2147483646 w 368"/>
                  <a:gd name="T41" fmla="*/ 2147483646 h 179"/>
                  <a:gd name="T42" fmla="*/ 2147483646 w 368"/>
                  <a:gd name="T43" fmla="*/ 2147483646 h 179"/>
                  <a:gd name="T44" fmla="*/ 2147483646 w 368"/>
                  <a:gd name="T45" fmla="*/ 2147483646 h 179"/>
                  <a:gd name="T46" fmla="*/ 2147483646 w 368"/>
                  <a:gd name="T47" fmla="*/ 2147483646 h 179"/>
                  <a:gd name="T48" fmla="*/ 2147483646 w 368"/>
                  <a:gd name="T49" fmla="*/ 2147483646 h 179"/>
                  <a:gd name="T50" fmla="*/ 2147483646 w 368"/>
                  <a:gd name="T51" fmla="*/ 2147483646 h 179"/>
                  <a:gd name="T52" fmla="*/ 2147483646 w 368"/>
                  <a:gd name="T53" fmla="*/ 2147483646 h 179"/>
                  <a:gd name="T54" fmla="*/ 2147483646 w 368"/>
                  <a:gd name="T55" fmla="*/ 2147483646 h 179"/>
                  <a:gd name="T56" fmla="*/ 2147483646 w 368"/>
                  <a:gd name="T57" fmla="*/ 2147483646 h 1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4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2147483646 h 92"/>
                  <a:gd name="T2" fmla="*/ 2147483646 w 92"/>
                  <a:gd name="T3" fmla="*/ 2147483646 h 92"/>
                  <a:gd name="T4" fmla="*/ 2147483646 w 92"/>
                  <a:gd name="T5" fmla="*/ 2147483646 h 92"/>
                  <a:gd name="T6" fmla="*/ 2147483646 w 92"/>
                  <a:gd name="T7" fmla="*/ 2147483646 h 92"/>
                  <a:gd name="T8" fmla="*/ 2147483646 w 92"/>
                  <a:gd name="T9" fmla="*/ 2147483646 h 92"/>
                  <a:gd name="T10" fmla="*/ 2147483646 w 92"/>
                  <a:gd name="T11" fmla="*/ 2147483646 h 92"/>
                  <a:gd name="T12" fmla="*/ 2147483646 w 92"/>
                  <a:gd name="T13" fmla="*/ 2147483646 h 92"/>
                  <a:gd name="T14" fmla="*/ 0 w 92"/>
                  <a:gd name="T15" fmla="*/ 2147483646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5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2147483646 h 90"/>
                  <a:gd name="T2" fmla="*/ 2147483646 w 99"/>
                  <a:gd name="T3" fmla="*/ 2147483646 h 90"/>
                  <a:gd name="T4" fmla="*/ 2147483646 w 99"/>
                  <a:gd name="T5" fmla="*/ 2147483646 h 90"/>
                  <a:gd name="T6" fmla="*/ 2147483646 w 99"/>
                  <a:gd name="T7" fmla="*/ 2147483646 h 90"/>
                  <a:gd name="T8" fmla="*/ 2147483646 w 99"/>
                  <a:gd name="T9" fmla="*/ 2147483646 h 90"/>
                  <a:gd name="T10" fmla="*/ 2147483646 w 99"/>
                  <a:gd name="T11" fmla="*/ 2147483646 h 90"/>
                  <a:gd name="T12" fmla="*/ 2147483646 w 99"/>
                  <a:gd name="T13" fmla="*/ 0 h 90"/>
                  <a:gd name="T14" fmla="*/ 2147483646 w 99"/>
                  <a:gd name="T15" fmla="*/ 2147483646 h 90"/>
                  <a:gd name="T16" fmla="*/ 2147483646 w 99"/>
                  <a:gd name="T17" fmla="*/ 2147483646 h 90"/>
                  <a:gd name="T18" fmla="*/ 2147483646 w 99"/>
                  <a:gd name="T19" fmla="*/ 2147483646 h 90"/>
                  <a:gd name="T20" fmla="*/ 2147483646 w 99"/>
                  <a:gd name="T21" fmla="*/ 2147483646 h 90"/>
                  <a:gd name="T22" fmla="*/ 0 w 99"/>
                  <a:gd name="T23" fmla="*/ 2147483646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419" name="群組中 52"/>
          <p:cNvGrpSpPr>
            <a:grpSpLocks noChangeAspect="1"/>
          </p:cNvGrpSpPr>
          <p:nvPr userDrawn="1"/>
        </p:nvGrpSpPr>
        <p:grpSpPr bwMode="auto">
          <a:xfrm rot="-1651836">
            <a:off x="369888" y="506413"/>
            <a:ext cx="892175" cy="1022350"/>
            <a:chOff x="4634" y="754"/>
            <a:chExt cx="1164" cy="1332"/>
          </a:xfrm>
        </p:grpSpPr>
        <p:sp>
          <p:nvSpPr>
            <p:cNvPr id="4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6684 w 493"/>
                <a:gd name="T1" fmla="*/ 14487 h 523"/>
                <a:gd name="T2" fmla="*/ 937 w 493"/>
                <a:gd name="T3" fmla="*/ 10260 h 523"/>
                <a:gd name="T4" fmla="*/ 3539 w 493"/>
                <a:gd name="T5" fmla="*/ 11469 h 523"/>
                <a:gd name="T6" fmla="*/ 1801 w 493"/>
                <a:gd name="T7" fmla="*/ 3452 h 523"/>
                <a:gd name="T8" fmla="*/ 5570 w 493"/>
                <a:gd name="T9" fmla="*/ 7372 h 523"/>
                <a:gd name="T10" fmla="*/ 10386 w 493"/>
                <a:gd name="T11" fmla="*/ 0 h 523"/>
                <a:gd name="T12" fmla="*/ 10001 w 493"/>
                <a:gd name="T13" fmla="*/ 8298 h 523"/>
                <a:gd name="T14" fmla="*/ 15319 w 493"/>
                <a:gd name="T15" fmla="*/ 5821 h 523"/>
                <a:gd name="T16" fmla="*/ 12398 w 493"/>
                <a:gd name="T17" fmla="*/ 11509 h 523"/>
                <a:gd name="T18" fmla="*/ 14478 w 493"/>
                <a:gd name="T19" fmla="*/ 11035 h 523"/>
                <a:gd name="T20" fmla="*/ 6684 w 493"/>
                <a:gd name="T21" fmla="*/ 1448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6935 w 418"/>
                <a:gd name="T1" fmla="*/ 13158 h 424"/>
                <a:gd name="T2" fmla="*/ 11964 w 418"/>
                <a:gd name="T3" fmla="*/ 11164 h 424"/>
                <a:gd name="T4" fmla="*/ 9450 w 418"/>
                <a:gd name="T5" fmla="*/ 11230 h 424"/>
                <a:gd name="T6" fmla="*/ 12968 w 418"/>
                <a:gd name="T7" fmla="*/ 6109 h 424"/>
                <a:gd name="T8" fmla="*/ 7922 w 418"/>
                <a:gd name="T9" fmla="*/ 8354 h 424"/>
                <a:gd name="T10" fmla="*/ 8453 w 418"/>
                <a:gd name="T11" fmla="*/ 0 h 424"/>
                <a:gd name="T12" fmla="*/ 4661 w 418"/>
                <a:gd name="T13" fmla="*/ 7550 h 424"/>
                <a:gd name="T14" fmla="*/ 774 w 418"/>
                <a:gd name="T15" fmla="*/ 3932 h 424"/>
                <a:gd name="T16" fmla="*/ 4042 w 418"/>
                <a:gd name="T17" fmla="*/ 11388 h 424"/>
                <a:gd name="T18" fmla="*/ 937 w 418"/>
                <a:gd name="T19" fmla="*/ 10573 h 424"/>
                <a:gd name="T20" fmla="*/ 6741 w 418"/>
                <a:gd name="T21" fmla="*/ 13225 h 424"/>
                <a:gd name="T22" fmla="*/ 6935 w 418"/>
                <a:gd name="T23" fmla="*/ 13158 h 424"/>
                <a:gd name="T24" fmla="*/ 6935 w 418"/>
                <a:gd name="T25" fmla="*/ 1315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1647 w 69"/>
                <a:gd name="T1" fmla="*/ 9140 h 295"/>
                <a:gd name="T2" fmla="*/ 2147 w 69"/>
                <a:gd name="T3" fmla="*/ 0 h 295"/>
                <a:gd name="T4" fmla="*/ 1647 w 69"/>
                <a:gd name="T5" fmla="*/ 914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4197 w 134"/>
                <a:gd name="T1" fmla="*/ 4465 h 143"/>
                <a:gd name="T2" fmla="*/ 0 w 134"/>
                <a:gd name="T3" fmla="*/ 0 h 143"/>
                <a:gd name="T4" fmla="*/ 4197 w 134"/>
                <a:gd name="T5" fmla="*/ 4465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3677 w 117"/>
                <a:gd name="T1" fmla="*/ 701 h 40"/>
                <a:gd name="T2" fmla="*/ 0 w 117"/>
                <a:gd name="T3" fmla="*/ 0 h 40"/>
                <a:gd name="T4" fmla="*/ 3677 w 117"/>
                <a:gd name="T5" fmla="*/ 70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3274 h 110"/>
                <a:gd name="T2" fmla="*/ 5083 w 164"/>
                <a:gd name="T3" fmla="*/ 0 h 110"/>
                <a:gd name="T4" fmla="*/ 0 w 164"/>
                <a:gd name="T5" fmla="*/ 327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802 h 50"/>
                <a:gd name="T2" fmla="*/ 4910 w 158"/>
                <a:gd name="T3" fmla="*/ 0 h 50"/>
                <a:gd name="T4" fmla="*/ 0 w 158"/>
                <a:gd name="T5" fmla="*/ 802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1856 w 79"/>
                <a:gd name="T1" fmla="*/ 185 h 101"/>
                <a:gd name="T2" fmla="*/ 348 w 79"/>
                <a:gd name="T3" fmla="*/ 3169 h 101"/>
                <a:gd name="T4" fmla="*/ 0 w 79"/>
                <a:gd name="T5" fmla="*/ 2889 h 101"/>
                <a:gd name="T6" fmla="*/ 1541 w 79"/>
                <a:gd name="T7" fmla="*/ 1815 h 101"/>
                <a:gd name="T8" fmla="*/ 1631 w 79"/>
                <a:gd name="T9" fmla="*/ 0 h 101"/>
                <a:gd name="T10" fmla="*/ 1856 w 79"/>
                <a:gd name="T11" fmla="*/ 185 h 101"/>
                <a:gd name="T12" fmla="*/ 1856 w 79"/>
                <a:gd name="T13" fmla="*/ 18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28" name="群組中 52"/>
          <p:cNvGrpSpPr>
            <a:grpSpLocks noChangeAspect="1"/>
          </p:cNvGrpSpPr>
          <p:nvPr userDrawn="1"/>
        </p:nvGrpSpPr>
        <p:grpSpPr bwMode="auto">
          <a:xfrm rot="5825446">
            <a:off x="11635582" y="394494"/>
            <a:ext cx="407987" cy="466725"/>
            <a:chOff x="4634" y="754"/>
            <a:chExt cx="1164" cy="1332"/>
          </a:xfrm>
        </p:grpSpPr>
        <p:sp>
          <p:nvSpPr>
            <p:cNvPr id="429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6684 w 493"/>
                <a:gd name="T1" fmla="*/ 14487 h 523"/>
                <a:gd name="T2" fmla="*/ 937 w 493"/>
                <a:gd name="T3" fmla="*/ 10260 h 523"/>
                <a:gd name="T4" fmla="*/ 3539 w 493"/>
                <a:gd name="T5" fmla="*/ 11469 h 523"/>
                <a:gd name="T6" fmla="*/ 1801 w 493"/>
                <a:gd name="T7" fmla="*/ 3452 h 523"/>
                <a:gd name="T8" fmla="*/ 5570 w 493"/>
                <a:gd name="T9" fmla="*/ 7372 h 523"/>
                <a:gd name="T10" fmla="*/ 10386 w 493"/>
                <a:gd name="T11" fmla="*/ 0 h 523"/>
                <a:gd name="T12" fmla="*/ 10001 w 493"/>
                <a:gd name="T13" fmla="*/ 8298 h 523"/>
                <a:gd name="T14" fmla="*/ 15319 w 493"/>
                <a:gd name="T15" fmla="*/ 5821 h 523"/>
                <a:gd name="T16" fmla="*/ 12398 w 493"/>
                <a:gd name="T17" fmla="*/ 11509 h 523"/>
                <a:gd name="T18" fmla="*/ 14478 w 493"/>
                <a:gd name="T19" fmla="*/ 11035 h 523"/>
                <a:gd name="T20" fmla="*/ 6684 w 493"/>
                <a:gd name="T21" fmla="*/ 1448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6935 w 418"/>
                <a:gd name="T1" fmla="*/ 13158 h 424"/>
                <a:gd name="T2" fmla="*/ 11964 w 418"/>
                <a:gd name="T3" fmla="*/ 11164 h 424"/>
                <a:gd name="T4" fmla="*/ 9450 w 418"/>
                <a:gd name="T5" fmla="*/ 11230 h 424"/>
                <a:gd name="T6" fmla="*/ 12968 w 418"/>
                <a:gd name="T7" fmla="*/ 6109 h 424"/>
                <a:gd name="T8" fmla="*/ 7922 w 418"/>
                <a:gd name="T9" fmla="*/ 8354 h 424"/>
                <a:gd name="T10" fmla="*/ 8453 w 418"/>
                <a:gd name="T11" fmla="*/ 0 h 424"/>
                <a:gd name="T12" fmla="*/ 4661 w 418"/>
                <a:gd name="T13" fmla="*/ 7550 h 424"/>
                <a:gd name="T14" fmla="*/ 774 w 418"/>
                <a:gd name="T15" fmla="*/ 3932 h 424"/>
                <a:gd name="T16" fmla="*/ 4042 w 418"/>
                <a:gd name="T17" fmla="*/ 11388 h 424"/>
                <a:gd name="T18" fmla="*/ 937 w 418"/>
                <a:gd name="T19" fmla="*/ 10573 h 424"/>
                <a:gd name="T20" fmla="*/ 6741 w 418"/>
                <a:gd name="T21" fmla="*/ 13225 h 424"/>
                <a:gd name="T22" fmla="*/ 6935 w 418"/>
                <a:gd name="T23" fmla="*/ 13158 h 424"/>
                <a:gd name="T24" fmla="*/ 6935 w 418"/>
                <a:gd name="T25" fmla="*/ 1315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1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1647 w 69"/>
                <a:gd name="T1" fmla="*/ 9140 h 295"/>
                <a:gd name="T2" fmla="*/ 2147 w 69"/>
                <a:gd name="T3" fmla="*/ 0 h 295"/>
                <a:gd name="T4" fmla="*/ 1647 w 69"/>
                <a:gd name="T5" fmla="*/ 914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2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4197 w 134"/>
                <a:gd name="T1" fmla="*/ 4465 h 143"/>
                <a:gd name="T2" fmla="*/ 0 w 134"/>
                <a:gd name="T3" fmla="*/ 0 h 143"/>
                <a:gd name="T4" fmla="*/ 4197 w 134"/>
                <a:gd name="T5" fmla="*/ 4465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3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3677 w 117"/>
                <a:gd name="T1" fmla="*/ 701 h 40"/>
                <a:gd name="T2" fmla="*/ 0 w 117"/>
                <a:gd name="T3" fmla="*/ 0 h 40"/>
                <a:gd name="T4" fmla="*/ 3677 w 117"/>
                <a:gd name="T5" fmla="*/ 70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4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3274 h 110"/>
                <a:gd name="T2" fmla="*/ 5083 w 164"/>
                <a:gd name="T3" fmla="*/ 0 h 110"/>
                <a:gd name="T4" fmla="*/ 0 w 164"/>
                <a:gd name="T5" fmla="*/ 327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5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802 h 50"/>
                <a:gd name="T2" fmla="*/ 4910 w 158"/>
                <a:gd name="T3" fmla="*/ 0 h 50"/>
                <a:gd name="T4" fmla="*/ 0 w 158"/>
                <a:gd name="T5" fmla="*/ 802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6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1856 w 79"/>
                <a:gd name="T1" fmla="*/ 185 h 101"/>
                <a:gd name="T2" fmla="*/ 348 w 79"/>
                <a:gd name="T3" fmla="*/ 3169 h 101"/>
                <a:gd name="T4" fmla="*/ 0 w 79"/>
                <a:gd name="T5" fmla="*/ 2889 h 101"/>
                <a:gd name="T6" fmla="*/ 1541 w 79"/>
                <a:gd name="T7" fmla="*/ 1815 h 101"/>
                <a:gd name="T8" fmla="*/ 1631 w 79"/>
                <a:gd name="T9" fmla="*/ 0 h 101"/>
                <a:gd name="T10" fmla="*/ 1856 w 79"/>
                <a:gd name="T11" fmla="*/ 185 h 101"/>
                <a:gd name="T12" fmla="*/ 1856 w 79"/>
                <a:gd name="T13" fmla="*/ 18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37" name="群組中 66"/>
          <p:cNvGrpSpPr>
            <a:grpSpLocks noChangeAspect="1"/>
          </p:cNvGrpSpPr>
          <p:nvPr userDrawn="1"/>
        </p:nvGrpSpPr>
        <p:grpSpPr bwMode="auto">
          <a:xfrm>
            <a:off x="23813" y="3049588"/>
            <a:ext cx="387350" cy="363537"/>
            <a:chOff x="3636" y="1964"/>
            <a:chExt cx="413" cy="388"/>
          </a:xfrm>
        </p:grpSpPr>
        <p:sp>
          <p:nvSpPr>
            <p:cNvPr id="4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118 w 33"/>
                <a:gd name="T1" fmla="*/ 1448 h 46"/>
                <a:gd name="T2" fmla="*/ 778 w 33"/>
                <a:gd name="T3" fmla="*/ 28 h 46"/>
                <a:gd name="T4" fmla="*/ 593 w 33"/>
                <a:gd name="T5" fmla="*/ 0 h 46"/>
                <a:gd name="T6" fmla="*/ 619 w 33"/>
                <a:gd name="T7" fmla="*/ 853 h 46"/>
                <a:gd name="T8" fmla="*/ 0 w 33"/>
                <a:gd name="T9" fmla="*/ 1426 h 46"/>
                <a:gd name="T10" fmla="*/ 118 w 33"/>
                <a:gd name="T11" fmla="*/ 1448 h 46"/>
                <a:gd name="T12" fmla="*/ 118 w 33"/>
                <a:gd name="T13" fmla="*/ 144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4496 w 175"/>
                <a:gd name="T1" fmla="*/ 845 h 164"/>
                <a:gd name="T2" fmla="*/ 5308 w 175"/>
                <a:gd name="T3" fmla="*/ 3139 h 164"/>
                <a:gd name="T4" fmla="*/ 4746 w 175"/>
                <a:gd name="T5" fmla="*/ 4131 h 164"/>
                <a:gd name="T6" fmla="*/ 4652 w 175"/>
                <a:gd name="T7" fmla="*/ 2889 h 164"/>
                <a:gd name="T8" fmla="*/ 3382 w 175"/>
                <a:gd name="T9" fmla="*/ 4954 h 164"/>
                <a:gd name="T10" fmla="*/ 2764 w 175"/>
                <a:gd name="T11" fmla="*/ 5070 h 164"/>
                <a:gd name="T12" fmla="*/ 3103 w 175"/>
                <a:gd name="T13" fmla="*/ 3442 h 164"/>
                <a:gd name="T14" fmla="*/ 1119 w 175"/>
                <a:gd name="T15" fmla="*/ 3667 h 164"/>
                <a:gd name="T16" fmla="*/ 0 w 175"/>
                <a:gd name="T17" fmla="*/ 3393 h 164"/>
                <a:gd name="T18" fmla="*/ 2641 w 175"/>
                <a:gd name="T19" fmla="*/ 1975 h 164"/>
                <a:gd name="T20" fmla="*/ 1119 w 175"/>
                <a:gd name="T21" fmla="*/ 939 h 164"/>
                <a:gd name="T22" fmla="*/ 3129 w 175"/>
                <a:gd name="T23" fmla="*/ 660 h 164"/>
                <a:gd name="T24" fmla="*/ 2641 w 175"/>
                <a:gd name="T25" fmla="*/ 156 h 164"/>
                <a:gd name="T26" fmla="*/ 3625 w 175"/>
                <a:gd name="T27" fmla="*/ 156 h 164"/>
                <a:gd name="T28" fmla="*/ 4427 w 175"/>
                <a:gd name="T29" fmla="*/ 755 h 164"/>
                <a:gd name="T30" fmla="*/ 4496 w 175"/>
                <a:gd name="T31" fmla="*/ 845 h 164"/>
                <a:gd name="T32" fmla="*/ 4496 w 175"/>
                <a:gd name="T33" fmla="*/ 845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4096 w 154"/>
                <a:gd name="T1" fmla="*/ 1378 h 155"/>
                <a:gd name="T2" fmla="*/ 2626 w 154"/>
                <a:gd name="T3" fmla="*/ 279 h 155"/>
                <a:gd name="T4" fmla="*/ 3061 w 154"/>
                <a:gd name="T5" fmla="*/ 1009 h 155"/>
                <a:gd name="T6" fmla="*/ 967 w 154"/>
                <a:gd name="T7" fmla="*/ 914 h 155"/>
                <a:gd name="T8" fmla="*/ 2520 w 154"/>
                <a:gd name="T9" fmla="*/ 1951 h 155"/>
                <a:gd name="T10" fmla="*/ 0 w 154"/>
                <a:gd name="T11" fmla="*/ 3329 h 155"/>
                <a:gd name="T12" fmla="*/ 2867 w 154"/>
                <a:gd name="T13" fmla="*/ 3078 h 155"/>
                <a:gd name="T14" fmla="*/ 2520 w 154"/>
                <a:gd name="T15" fmla="*/ 4873 h 155"/>
                <a:gd name="T16" fmla="*/ 4096 w 154"/>
                <a:gd name="T17" fmla="*/ 2550 h 155"/>
                <a:gd name="T18" fmla="*/ 4437 w 154"/>
                <a:gd name="T19" fmla="*/ 3611 h 155"/>
                <a:gd name="T20" fmla="*/ 4146 w 154"/>
                <a:gd name="T21" fmla="*/ 1418 h 155"/>
                <a:gd name="T22" fmla="*/ 4096 w 154"/>
                <a:gd name="T23" fmla="*/ 1378 h 155"/>
                <a:gd name="T24" fmla="*/ 4096 w 154"/>
                <a:gd name="T25" fmla="*/ 1378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2696 w 88"/>
                <a:gd name="T1" fmla="*/ 0 h 49"/>
                <a:gd name="T2" fmla="*/ 0 w 88"/>
                <a:gd name="T3" fmla="*/ 1541 h 49"/>
                <a:gd name="T4" fmla="*/ 2696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552 w 25"/>
                <a:gd name="T1" fmla="*/ 0 h 64"/>
                <a:gd name="T2" fmla="*/ 0 w 25"/>
                <a:gd name="T3" fmla="*/ 1982 h 64"/>
                <a:gd name="T4" fmla="*/ 552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485 w 16"/>
                <a:gd name="T3" fmla="*/ 1194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700 w 23"/>
                <a:gd name="T1" fmla="*/ 1028 h 33"/>
                <a:gd name="T2" fmla="*/ 0 w 23"/>
                <a:gd name="T3" fmla="*/ 0 h 33"/>
                <a:gd name="T4" fmla="*/ 700 w 23"/>
                <a:gd name="T5" fmla="*/ 1028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1870 w 59"/>
                <a:gd name="T1" fmla="*/ 928 h 29"/>
                <a:gd name="T2" fmla="*/ 0 w 59"/>
                <a:gd name="T3" fmla="*/ 0 h 29"/>
                <a:gd name="T4" fmla="*/ 1870 w 59"/>
                <a:gd name="T5" fmla="*/ 928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446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A0E0E-7DA5-4EC3-8F63-C1CCFA44A540}" type="datetimeFigureOut">
              <a:rPr lang="en-US"/>
              <a:pPr>
                <a:defRPr/>
              </a:pPr>
              <a:t>9/29/2020</a:t>
            </a:fld>
            <a:endParaRPr/>
          </a:p>
        </p:txBody>
      </p:sp>
      <p:sp>
        <p:nvSpPr>
          <p:cNvPr id="447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48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29005-A975-44C8-91FE-0384853FF01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83650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1F370-6C3B-47FC-BEE5-37BDBA03D17C}" type="datetimeFigureOut">
              <a:rPr lang="zh-TW" altLang="en-US"/>
              <a:pPr>
                <a:defRPr/>
              </a:pPr>
              <a:t>2020/9/29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A915-9673-49F4-A93F-E7DB337933D3}" type="slidenum">
              <a:rPr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70573078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FC740-A189-4C75-ABB7-5E3F1D555347}" type="datetimeFigureOut">
              <a:rPr lang="zh-TW" altLang="en-US"/>
              <a:pPr>
                <a:defRPr/>
              </a:pPr>
              <a:t>2020/9/29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32173-DDB7-4759-86F6-A2ED1ED17CCA}" type="slidenum">
              <a:rPr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27481243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56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5549-F1A2-4C55-8A07-841348DFA75B}" type="datetimeFigureOut">
              <a:rPr lang="zh-TW" altLang="en-US"/>
              <a:pPr>
                <a:defRPr/>
              </a:pPr>
              <a:t>2020/9/29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836A1-6D2B-4331-9D5D-5EE310CC2A66}" type="slidenum">
              <a:rPr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6666973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A506E-15C7-47D4-8A35-40BD676A66FE}" type="datetimeFigureOut">
              <a:rPr lang="zh-TW" altLang="en-US"/>
              <a:pPr>
                <a:defRPr/>
              </a:pPr>
              <a:t>2020/9/29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08517-BDCE-4C8A-B046-28FF3DA52F17}" type="slidenum">
              <a:rPr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85212999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052FC-F3DC-433C-8223-AD35B32DF75C}" type="datetimeFigureOut">
              <a:rPr lang="zh-TW" altLang="en-US"/>
              <a:pPr>
                <a:defRPr/>
              </a:pPr>
              <a:t>2020/9/29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C53E4-FAD5-45E7-B76D-FC7CE66E4B93}" type="slidenum">
              <a:rPr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2843290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6600" b="1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9628-A42D-41BF-A735-72D1195D51D4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5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A385-90AC-46E5-8C4C-10A9B115EEAB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006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AC39A-DE18-4CF1-9456-A1CC0E5F3688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CD609-3DC4-47BD-BFF5-8DAE6A365FE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129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>
            <a:normAutofit/>
          </a:bodyPr>
          <a:lstStyle>
            <a:lvl1pPr latinLnBrk="0">
              <a:defRPr lang="zh-TW" sz="52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200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FC46B-AC58-419D-ABCE-8299B7480E3C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A537D-C168-4521-8C35-20623CA1CF92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8443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C089-A7F9-4A33-9184-8847A7C54492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06D12-5F81-43E0-8BB7-056DEEDE529C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265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AF1B2-C404-4712-9167-3F9D49A852F2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7C854-0F5C-4D68-900B-5EF76828DD8E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589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0C39A-6CC5-43E4-B1C1-E7EE644DB814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7889A-1FCE-4DD8-B6BA-8D9DFC03D8B8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229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BFBD2-2775-4443-A6C7-6060151208DA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12F4-9386-4B72-B7A9-1169CDF7C68B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54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9193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ED7A6-DF0A-425B-83AE-84F667BFE75D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FE6C2-FBCC-415B-8BA0-DE5F3FDF7DE0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031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7"/>
          <p:cNvSpPr/>
          <p:nvPr/>
        </p:nvSpPr>
        <p:spPr>
          <a:xfrm>
            <a:off x="1293813" y="533400"/>
            <a:ext cx="6858000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1385D-7CD7-438E-A263-771BB7721456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12DA-B94D-417A-B66B-CD60935BD32A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790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7BEC-6CC3-4F56-AB52-81550B5D458E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C67CE-169B-4727-AA0A-9865896FCDB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03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FD11F-0A36-4B0E-8180-2C9C86D058C6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6CC6-3E01-48B7-988E-85B67D051320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01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920835" y="134694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920835" y="429969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9650413" y="4068763"/>
            <a:ext cx="1079500" cy="1081087"/>
            <a:chOff x="9685338" y="4460675"/>
            <a:chExt cx="1080904" cy="1080902"/>
          </a:xfrm>
        </p:grpSpPr>
        <p:sp>
          <p:nvSpPr>
            <p:cNvPr id="8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9793428" y="4568607"/>
              <a:ext cx="864723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/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B4CF-B3D2-4C4E-8E27-AEDC6AAD3125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6D81FC28-D854-4F08-A745-9FC6932EAE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9398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0757B-C49F-4610-9A38-CA13F72ABAFD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72AD9-7213-48A1-9471-CEBE6BC8B2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5532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896938" y="2325688"/>
            <a:ext cx="1082675" cy="1081087"/>
            <a:chOff x="9685338" y="4460675"/>
            <a:chExt cx="1080904" cy="1080902"/>
          </a:xfrm>
        </p:grpSpPr>
        <p:sp>
          <p:nvSpPr>
            <p:cNvPr id="6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9793111" y="4568607"/>
              <a:ext cx="865357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5" y="5020056"/>
            <a:ext cx="9052560" cy="1066800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6DB34-8A89-45CB-ADA9-7BD6E8700645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550" y="2506663"/>
            <a:ext cx="1187450" cy="719137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EF4A641C-FCC7-4851-8941-4A6C5BCE9F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3152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246FC-2707-404D-9420-BE449840B41F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5A5CF-E786-402F-8666-66384D0F17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7310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4519F-B783-4511-8F30-28F63B4F4470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AB098-1581-4508-8E3D-577EE2EDC9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7394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DAE07-0B16-4228-AC51-331C1E9D9175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64DBF-45BD-4D28-8D13-786E7CEB56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09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523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D4682-1A48-45BD-9409-83396B3C10E9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EE909-E68E-4094-8EB3-9FB1E9348D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2105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11403013" y="6229350"/>
            <a:ext cx="457200" cy="457200"/>
            <a:chOff x="11361456" y="6195813"/>
            <a:chExt cx="548640" cy="548640"/>
          </a:xfrm>
        </p:grpSpPr>
        <p:sp>
          <p:nvSpPr>
            <p:cNvPr id="7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1FE3A-DB2E-4634-9626-F4DD00494949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96B2-CB9E-49B9-BAFD-88DE995628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745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7"/>
          <p:cNvGrpSpPr>
            <a:grpSpLocks noChangeAspect="1"/>
          </p:cNvGrpSpPr>
          <p:nvPr/>
        </p:nvGrpSpPr>
        <p:grpSpPr bwMode="auto">
          <a:xfrm>
            <a:off x="11403013" y="6229350"/>
            <a:ext cx="457200" cy="457200"/>
            <a:chOff x="11361456" y="6195813"/>
            <a:chExt cx="548640" cy="548640"/>
          </a:xfrm>
        </p:grpSpPr>
        <p:sp>
          <p:nvSpPr>
            <p:cNvPr id="7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37F7A-A9D3-4902-B8E6-994C5806802B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CE45C-A89C-4D8E-B1C1-167130E6DD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4076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E16A0-E020-4D91-B6C4-A000C92911B3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B19BD-2D5D-406A-8174-C805AA136E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5091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E8F03-912B-47A6-B572-AAC1B4217188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026B3-4AB5-46D9-8694-8DDD0330E7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9622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7BB5-D258-45D0-A3E0-A6EDAB3A365F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AD6-671F-4016-8400-173F5327E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8682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DA7D-03DE-4305-8C94-2C109CD4033A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989B-EDEA-4158-812A-5E5ACA552F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6732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3B7D-F04A-4CD4-B962-BFA672565276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6C10-94EE-431F-9521-FBD3E3DE67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0834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EB59-B3BC-4FCA-8250-E7B42DE12FD4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4233-8FF2-4C8F-B74C-007199EBEA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7780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C591-45F5-4B58-93DF-15E9E60297D1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6A5F-C50C-43DA-ADE6-FA865A999A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348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180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D137-5AF1-499E-803F-87E1F92CEE8C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B914-B9BC-46A7-A820-25D2E1CD48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6430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0D10-6363-4185-81D1-D00AB3E6788C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9FF1-2E82-4FDB-A709-008CA567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5718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E9E4-0588-4180-9F37-B70455BF1F11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37AE-AAA3-4B19-8279-B01E3693E8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2899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82CB-0500-418A-BA47-05EFD84AE9F2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E3ACF-6A23-4A0F-8F3F-732E69305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3971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99E0-74EB-4FEB-8A17-56AD7DD8D337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DE9BF-0C69-4C48-8610-DF9BE96572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9079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9699-198A-4BF8-9095-16D6622C666E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C808-71F6-4C6A-A86C-D23FA9D18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848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0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9/29/2020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92472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9/29/2020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9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0258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E0F8"/>
            </a:gs>
            <a:gs pos="17000">
              <a:srgbClr val="BFEBFA"/>
            </a:gs>
            <a:gs pos="50999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524000" y="79375"/>
            <a:ext cx="913447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1528763" y="1485900"/>
            <a:ext cx="91344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1028" name="手繪多邊形 50"/>
          <p:cNvSpPr>
            <a:spLocks/>
          </p:cNvSpPr>
          <p:nvPr userDrawn="1"/>
        </p:nvSpPr>
        <p:spPr bwMode="auto">
          <a:xfrm>
            <a:off x="8761413" y="5521325"/>
            <a:ext cx="3429000" cy="1336675"/>
          </a:xfrm>
          <a:custGeom>
            <a:avLst/>
            <a:gdLst>
              <a:gd name="T0" fmla="*/ 1371642 w 5150129"/>
              <a:gd name="T1" fmla="*/ 130 h 2763306"/>
              <a:gd name="T2" fmla="*/ 1520080 w 5150129"/>
              <a:gd name="T3" fmla="*/ 1570 h 2763306"/>
              <a:gd name="T4" fmla="*/ 1520080 w 5150129"/>
              <a:gd name="T5" fmla="*/ 312766 h 2763306"/>
              <a:gd name="T6" fmla="*/ 1082079 w 5150129"/>
              <a:gd name="T7" fmla="*/ 312766 h 2763306"/>
              <a:gd name="T8" fmla="*/ 0 w 5150129"/>
              <a:gd name="T9" fmla="*/ 193863 h 2763306"/>
              <a:gd name="T10" fmla="*/ 1371642 w 5150129"/>
              <a:gd name="T11" fmla="*/ 130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9" name="手繪多邊形 51"/>
          <p:cNvSpPr>
            <a:spLocks/>
          </p:cNvSpPr>
          <p:nvPr userDrawn="1"/>
        </p:nvSpPr>
        <p:spPr bwMode="auto">
          <a:xfrm>
            <a:off x="0" y="5651500"/>
            <a:ext cx="11415713" cy="1206500"/>
          </a:xfrm>
          <a:custGeom>
            <a:avLst/>
            <a:gdLst>
              <a:gd name="T0" fmla="*/ 2844006 w 12079179"/>
              <a:gd name="T1" fmla="*/ 154 h 2245075"/>
              <a:gd name="T2" fmla="*/ 10196105 w 12079179"/>
              <a:gd name="T3" fmla="*/ 348434 h 2245075"/>
              <a:gd name="T4" fmla="*/ 0 w 12079179"/>
              <a:gd name="T5" fmla="*/ 348434 h 2245075"/>
              <a:gd name="T6" fmla="*/ 0 w 12079179"/>
              <a:gd name="T7" fmla="*/ 78178 h 2245075"/>
              <a:gd name="T8" fmla="*/ 2844006 w 12079179"/>
              <a:gd name="T9" fmla="*/ 154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0" name="手繪多邊形 51"/>
          <p:cNvSpPr>
            <a:spLocks/>
          </p:cNvSpPr>
          <p:nvPr userDrawn="1"/>
        </p:nvSpPr>
        <p:spPr bwMode="auto">
          <a:xfrm>
            <a:off x="-14288" y="5865813"/>
            <a:ext cx="11415713" cy="1003300"/>
          </a:xfrm>
          <a:custGeom>
            <a:avLst/>
            <a:gdLst>
              <a:gd name="T0" fmla="*/ 0 w 12079179"/>
              <a:gd name="T1" fmla="*/ 20258 h 2313737"/>
              <a:gd name="T2" fmla="*/ 9635595 w 12079179"/>
              <a:gd name="T3" fmla="*/ 81889 h 2313737"/>
              <a:gd name="T4" fmla="*/ 0 w 12079179"/>
              <a:gd name="T5" fmla="*/ 81889 h 2313737"/>
              <a:gd name="T6" fmla="*/ 0 w 12079179"/>
              <a:gd name="T7" fmla="*/ 20258 h 23137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031" name="群組中 66"/>
          <p:cNvGrpSpPr>
            <a:grpSpLocks noChangeAspect="1"/>
          </p:cNvGrpSpPr>
          <p:nvPr userDrawn="1"/>
        </p:nvGrpSpPr>
        <p:grpSpPr bwMode="auto">
          <a:xfrm>
            <a:off x="11647488" y="947738"/>
            <a:ext cx="427037" cy="400050"/>
            <a:chOff x="3636" y="1964"/>
            <a:chExt cx="413" cy="388"/>
          </a:xfrm>
        </p:grpSpPr>
        <p:sp>
          <p:nvSpPr>
            <p:cNvPr id="1086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118 w 33"/>
                <a:gd name="T1" fmla="*/ 1448 h 46"/>
                <a:gd name="T2" fmla="*/ 778 w 33"/>
                <a:gd name="T3" fmla="*/ 28 h 46"/>
                <a:gd name="T4" fmla="*/ 593 w 33"/>
                <a:gd name="T5" fmla="*/ 0 h 46"/>
                <a:gd name="T6" fmla="*/ 619 w 33"/>
                <a:gd name="T7" fmla="*/ 853 h 46"/>
                <a:gd name="T8" fmla="*/ 0 w 33"/>
                <a:gd name="T9" fmla="*/ 1426 h 46"/>
                <a:gd name="T10" fmla="*/ 118 w 33"/>
                <a:gd name="T11" fmla="*/ 1448 h 46"/>
                <a:gd name="T12" fmla="*/ 118 w 33"/>
                <a:gd name="T13" fmla="*/ 144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7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4496 w 175"/>
                <a:gd name="T1" fmla="*/ 845 h 164"/>
                <a:gd name="T2" fmla="*/ 5308 w 175"/>
                <a:gd name="T3" fmla="*/ 3139 h 164"/>
                <a:gd name="T4" fmla="*/ 4746 w 175"/>
                <a:gd name="T5" fmla="*/ 4131 h 164"/>
                <a:gd name="T6" fmla="*/ 4652 w 175"/>
                <a:gd name="T7" fmla="*/ 2889 h 164"/>
                <a:gd name="T8" fmla="*/ 3382 w 175"/>
                <a:gd name="T9" fmla="*/ 4954 h 164"/>
                <a:gd name="T10" fmla="*/ 2764 w 175"/>
                <a:gd name="T11" fmla="*/ 5070 h 164"/>
                <a:gd name="T12" fmla="*/ 3103 w 175"/>
                <a:gd name="T13" fmla="*/ 3442 h 164"/>
                <a:gd name="T14" fmla="*/ 1119 w 175"/>
                <a:gd name="T15" fmla="*/ 3667 h 164"/>
                <a:gd name="T16" fmla="*/ 0 w 175"/>
                <a:gd name="T17" fmla="*/ 3393 h 164"/>
                <a:gd name="T18" fmla="*/ 2641 w 175"/>
                <a:gd name="T19" fmla="*/ 1975 h 164"/>
                <a:gd name="T20" fmla="*/ 1119 w 175"/>
                <a:gd name="T21" fmla="*/ 939 h 164"/>
                <a:gd name="T22" fmla="*/ 3129 w 175"/>
                <a:gd name="T23" fmla="*/ 660 h 164"/>
                <a:gd name="T24" fmla="*/ 2641 w 175"/>
                <a:gd name="T25" fmla="*/ 156 h 164"/>
                <a:gd name="T26" fmla="*/ 3625 w 175"/>
                <a:gd name="T27" fmla="*/ 156 h 164"/>
                <a:gd name="T28" fmla="*/ 4427 w 175"/>
                <a:gd name="T29" fmla="*/ 755 h 164"/>
                <a:gd name="T30" fmla="*/ 4496 w 175"/>
                <a:gd name="T31" fmla="*/ 845 h 164"/>
                <a:gd name="T32" fmla="*/ 4496 w 175"/>
                <a:gd name="T33" fmla="*/ 845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8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4096 w 154"/>
                <a:gd name="T1" fmla="*/ 1378 h 155"/>
                <a:gd name="T2" fmla="*/ 2626 w 154"/>
                <a:gd name="T3" fmla="*/ 279 h 155"/>
                <a:gd name="T4" fmla="*/ 3061 w 154"/>
                <a:gd name="T5" fmla="*/ 1009 h 155"/>
                <a:gd name="T6" fmla="*/ 967 w 154"/>
                <a:gd name="T7" fmla="*/ 914 h 155"/>
                <a:gd name="T8" fmla="*/ 2520 w 154"/>
                <a:gd name="T9" fmla="*/ 1951 h 155"/>
                <a:gd name="T10" fmla="*/ 0 w 154"/>
                <a:gd name="T11" fmla="*/ 3329 h 155"/>
                <a:gd name="T12" fmla="*/ 2867 w 154"/>
                <a:gd name="T13" fmla="*/ 3078 h 155"/>
                <a:gd name="T14" fmla="*/ 2520 w 154"/>
                <a:gd name="T15" fmla="*/ 4873 h 155"/>
                <a:gd name="T16" fmla="*/ 4096 w 154"/>
                <a:gd name="T17" fmla="*/ 2550 h 155"/>
                <a:gd name="T18" fmla="*/ 4437 w 154"/>
                <a:gd name="T19" fmla="*/ 3611 h 155"/>
                <a:gd name="T20" fmla="*/ 4146 w 154"/>
                <a:gd name="T21" fmla="*/ 1418 h 155"/>
                <a:gd name="T22" fmla="*/ 4096 w 154"/>
                <a:gd name="T23" fmla="*/ 1378 h 155"/>
                <a:gd name="T24" fmla="*/ 4096 w 154"/>
                <a:gd name="T25" fmla="*/ 1378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9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2696 w 88"/>
                <a:gd name="T1" fmla="*/ 0 h 49"/>
                <a:gd name="T2" fmla="*/ 0 w 88"/>
                <a:gd name="T3" fmla="*/ 1541 h 49"/>
                <a:gd name="T4" fmla="*/ 2696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0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552 w 25"/>
                <a:gd name="T1" fmla="*/ 0 h 64"/>
                <a:gd name="T2" fmla="*/ 0 w 25"/>
                <a:gd name="T3" fmla="*/ 1982 h 64"/>
                <a:gd name="T4" fmla="*/ 552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1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485 w 16"/>
                <a:gd name="T3" fmla="*/ 1194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2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700 w 23"/>
                <a:gd name="T1" fmla="*/ 1028 h 33"/>
                <a:gd name="T2" fmla="*/ 0 w 23"/>
                <a:gd name="T3" fmla="*/ 0 h 33"/>
                <a:gd name="T4" fmla="*/ 700 w 23"/>
                <a:gd name="T5" fmla="*/ 1028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3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1870 w 59"/>
                <a:gd name="T1" fmla="*/ 928 h 29"/>
                <a:gd name="T2" fmla="*/ 0 w 59"/>
                <a:gd name="T3" fmla="*/ 0 h 29"/>
                <a:gd name="T4" fmla="*/ 1870 w 59"/>
                <a:gd name="T5" fmla="*/ 928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32" name="群組中 18"/>
          <p:cNvGrpSpPr>
            <a:grpSpLocks/>
          </p:cNvGrpSpPr>
          <p:nvPr userDrawn="1"/>
        </p:nvGrpSpPr>
        <p:grpSpPr bwMode="auto">
          <a:xfrm>
            <a:off x="11309350" y="6211888"/>
            <a:ext cx="874713" cy="646112"/>
            <a:chOff x="7344986" y="5566058"/>
            <a:chExt cx="1750940" cy="1291943"/>
          </a:xfrm>
        </p:grpSpPr>
        <p:sp>
          <p:nvSpPr>
            <p:cNvPr id="1080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2147483646 w 549"/>
                <a:gd name="T1" fmla="*/ 2147483646 h 405"/>
                <a:gd name="T2" fmla="*/ 2147483646 w 549"/>
                <a:gd name="T3" fmla="*/ 2147483646 h 405"/>
                <a:gd name="T4" fmla="*/ 2147483646 w 549"/>
                <a:gd name="T5" fmla="*/ 2147483646 h 405"/>
                <a:gd name="T6" fmla="*/ 2147483646 w 549"/>
                <a:gd name="T7" fmla="*/ 2147483646 h 405"/>
                <a:gd name="T8" fmla="*/ 2147483646 w 549"/>
                <a:gd name="T9" fmla="*/ 2147483646 h 405"/>
                <a:gd name="T10" fmla="*/ 0 w 549"/>
                <a:gd name="T11" fmla="*/ 2147483646 h 405"/>
                <a:gd name="T12" fmla="*/ 2147483646 w 549"/>
                <a:gd name="T13" fmla="*/ 2147483646 h 405"/>
                <a:gd name="T14" fmla="*/ 2147483646 w 549"/>
                <a:gd name="T15" fmla="*/ 2147483646 h 405"/>
                <a:gd name="T16" fmla="*/ 2147483646 w 549"/>
                <a:gd name="T17" fmla="*/ 2147483646 h 405"/>
                <a:gd name="T18" fmla="*/ 2147483646 w 549"/>
                <a:gd name="T19" fmla="*/ 2147483646 h 405"/>
                <a:gd name="T20" fmla="*/ 2147483646 w 549"/>
                <a:gd name="T21" fmla="*/ 2147483646 h 4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1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2147483646 w 491"/>
                <a:gd name="T1" fmla="*/ 2147483646 h 349"/>
                <a:gd name="T2" fmla="*/ 2147483646 w 491"/>
                <a:gd name="T3" fmla="*/ 2147483646 h 349"/>
                <a:gd name="T4" fmla="*/ 2147483646 w 491"/>
                <a:gd name="T5" fmla="*/ 2147483646 h 349"/>
                <a:gd name="T6" fmla="*/ 2147483646 w 491"/>
                <a:gd name="T7" fmla="*/ 2147483646 h 349"/>
                <a:gd name="T8" fmla="*/ 2147483646 w 491"/>
                <a:gd name="T9" fmla="*/ 2147483646 h 349"/>
                <a:gd name="T10" fmla="*/ 0 w 491"/>
                <a:gd name="T11" fmla="*/ 2147483646 h 349"/>
                <a:gd name="T12" fmla="*/ 2147483646 w 491"/>
                <a:gd name="T13" fmla="*/ 2147483646 h 349"/>
                <a:gd name="T14" fmla="*/ 2147483646 w 491"/>
                <a:gd name="T15" fmla="*/ 2147483646 h 349"/>
                <a:gd name="T16" fmla="*/ 2147483646 w 491"/>
                <a:gd name="T17" fmla="*/ 2147483646 h 349"/>
                <a:gd name="T18" fmla="*/ 2147483646 w 491"/>
                <a:gd name="T19" fmla="*/ 2147483646 h 349"/>
                <a:gd name="T20" fmla="*/ 2147483646 w 491"/>
                <a:gd name="T21" fmla="*/ 2147483646 h 3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2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2147483646 w 347"/>
                <a:gd name="T3" fmla="*/ 2147483646 h 68"/>
                <a:gd name="T4" fmla="*/ 2147483646 w 347"/>
                <a:gd name="T5" fmla="*/ 2147483646 h 68"/>
                <a:gd name="T6" fmla="*/ 0 w 347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3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2147483646 w 38"/>
                <a:gd name="T1" fmla="*/ 0 h 59"/>
                <a:gd name="T2" fmla="*/ 0 w 38"/>
                <a:gd name="T3" fmla="*/ 2147483646 h 59"/>
                <a:gd name="T4" fmla="*/ 2147483646 w 38"/>
                <a:gd name="T5" fmla="*/ 2147483646 h 59"/>
                <a:gd name="T6" fmla="*/ 2147483646 w 38"/>
                <a:gd name="T7" fmla="*/ 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4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2147483646 w 9"/>
                <a:gd name="T3" fmla="*/ 2147483646 h 29"/>
                <a:gd name="T4" fmla="*/ 2147483646 w 9"/>
                <a:gd name="T5" fmla="*/ 2147483646 h 29"/>
                <a:gd name="T6" fmla="*/ 0 w 9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5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2147483646 w 144"/>
                <a:gd name="T1" fmla="*/ 2147483646 h 206"/>
                <a:gd name="T2" fmla="*/ 0 w 144"/>
                <a:gd name="T3" fmla="*/ 0 h 206"/>
                <a:gd name="T4" fmla="*/ 2147483646 w 144"/>
                <a:gd name="T5" fmla="*/ 2147483646 h 2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33" name="群組中 5"/>
          <p:cNvGrpSpPr>
            <a:grpSpLocks noChangeAspect="1"/>
          </p:cNvGrpSpPr>
          <p:nvPr userDrawn="1"/>
        </p:nvGrpSpPr>
        <p:grpSpPr bwMode="auto">
          <a:xfrm>
            <a:off x="3175" y="2873375"/>
            <a:ext cx="596900" cy="790575"/>
            <a:chOff x="2121" y="1060"/>
            <a:chExt cx="597" cy="789"/>
          </a:xfrm>
        </p:grpSpPr>
        <p:sp>
          <p:nvSpPr>
            <p:cNvPr id="1073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4561 w 253"/>
                <a:gd name="T1" fmla="*/ 9192 h 334"/>
                <a:gd name="T2" fmla="*/ 3440 w 253"/>
                <a:gd name="T3" fmla="*/ 8438 h 334"/>
                <a:gd name="T4" fmla="*/ 7383 w 253"/>
                <a:gd name="T5" fmla="*/ 7288 h 334"/>
                <a:gd name="T6" fmla="*/ 3849 w 253"/>
                <a:gd name="T7" fmla="*/ 5943 h 334"/>
                <a:gd name="T8" fmla="*/ 7846 w 253"/>
                <a:gd name="T9" fmla="*/ 2400 h 334"/>
                <a:gd name="T10" fmla="*/ 2350 w 253"/>
                <a:gd name="T11" fmla="*/ 3425 h 334"/>
                <a:gd name="T12" fmla="*/ 2482 w 253"/>
                <a:gd name="T13" fmla="*/ 0 h 334"/>
                <a:gd name="T14" fmla="*/ 0 w 253"/>
                <a:gd name="T15" fmla="*/ 2584 h 334"/>
                <a:gd name="T16" fmla="*/ 0 w 253"/>
                <a:gd name="T17" fmla="*/ 7907 h 334"/>
                <a:gd name="T18" fmla="*/ 4561 w 253"/>
                <a:gd name="T19" fmla="*/ 9192 h 3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4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406 w 229"/>
                <a:gd name="T1" fmla="*/ 6952 h 292"/>
                <a:gd name="T2" fmla="*/ 3589 w 229"/>
                <a:gd name="T3" fmla="*/ 8419 h 292"/>
                <a:gd name="T4" fmla="*/ 2400 w 229"/>
                <a:gd name="T5" fmla="*/ 7231 h 292"/>
                <a:gd name="T6" fmla="*/ 6379 w 229"/>
                <a:gd name="T7" fmla="*/ 6612 h 292"/>
                <a:gd name="T8" fmla="*/ 3085 w 229"/>
                <a:gd name="T9" fmla="*/ 5265 h 292"/>
                <a:gd name="T10" fmla="*/ 7132 w 229"/>
                <a:gd name="T11" fmla="*/ 1876 h 292"/>
                <a:gd name="T12" fmla="*/ 1992 w 229"/>
                <a:gd name="T13" fmla="*/ 3405 h 292"/>
                <a:gd name="T14" fmla="*/ 1925 w 229"/>
                <a:gd name="T15" fmla="*/ 0 h 292"/>
                <a:gd name="T16" fmla="*/ 0 w 229"/>
                <a:gd name="T17" fmla="*/ 3613 h 292"/>
                <a:gd name="T18" fmla="*/ 0 w 229"/>
                <a:gd name="T19" fmla="*/ 6543 h 292"/>
                <a:gd name="T20" fmla="*/ 279 w 229"/>
                <a:gd name="T21" fmla="*/ 6862 h 292"/>
                <a:gd name="T22" fmla="*/ 406 w 229"/>
                <a:gd name="T23" fmla="*/ 6952 h 292"/>
                <a:gd name="T24" fmla="*/ 406 w 229"/>
                <a:gd name="T25" fmla="*/ 6952 h 2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5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3863 h 124"/>
                <a:gd name="T2" fmla="*/ 4409 w 143"/>
                <a:gd name="T3" fmla="*/ 0 h 124"/>
                <a:gd name="T4" fmla="*/ 0 w 143"/>
                <a:gd name="T5" fmla="*/ 3863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6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723 w 31"/>
                <a:gd name="T1" fmla="*/ 3803 h 123"/>
                <a:gd name="T2" fmla="*/ 1010 w 31"/>
                <a:gd name="T3" fmla="*/ 0 h 123"/>
                <a:gd name="T4" fmla="*/ 723 w 31"/>
                <a:gd name="T5" fmla="*/ 3803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7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420 w 13"/>
                <a:gd name="T1" fmla="*/ 355 h 12"/>
                <a:gd name="T2" fmla="*/ 0 w 13"/>
                <a:gd name="T3" fmla="*/ 0 h 12"/>
                <a:gd name="T4" fmla="*/ 0 w 13"/>
                <a:gd name="T5" fmla="*/ 86 h 12"/>
                <a:gd name="T6" fmla="*/ 420 w 13"/>
                <a:gd name="T7" fmla="*/ 35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8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3777 w 121"/>
                <a:gd name="T1" fmla="*/ 900 h 35"/>
                <a:gd name="T2" fmla="*/ 0 w 121"/>
                <a:gd name="T3" fmla="*/ 0 h 35"/>
                <a:gd name="T4" fmla="*/ 3777 w 121"/>
                <a:gd name="T5" fmla="*/ 900 h 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9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2502 w 81"/>
                <a:gd name="T3" fmla="*/ 1961 h 62"/>
                <a:gd name="T4" fmla="*/ 0 w 81"/>
                <a:gd name="T5" fmla="*/ 0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34" name="群組中 16"/>
          <p:cNvGrpSpPr>
            <a:grpSpLocks noChangeAspect="1"/>
          </p:cNvGrpSpPr>
          <p:nvPr userDrawn="1"/>
        </p:nvGrpSpPr>
        <p:grpSpPr bwMode="auto">
          <a:xfrm>
            <a:off x="139700" y="-12700"/>
            <a:ext cx="1382713" cy="803275"/>
            <a:chOff x="1922" y="1129"/>
            <a:chExt cx="987" cy="574"/>
          </a:xfrm>
        </p:grpSpPr>
        <p:sp>
          <p:nvSpPr>
            <p:cNvPr id="1065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66 w 111"/>
                <a:gd name="T1" fmla="*/ 1898 h 74"/>
                <a:gd name="T2" fmla="*/ 250 w 111"/>
                <a:gd name="T3" fmla="*/ 2262 h 74"/>
                <a:gd name="T4" fmla="*/ 1617 w 111"/>
                <a:gd name="T5" fmla="*/ 973 h 74"/>
                <a:gd name="T6" fmla="*/ 3444 w 111"/>
                <a:gd name="T7" fmla="*/ 1223 h 74"/>
                <a:gd name="T8" fmla="*/ 3260 w 111"/>
                <a:gd name="T9" fmla="*/ 924 h 74"/>
                <a:gd name="T10" fmla="*/ 66 w 111"/>
                <a:gd name="T11" fmla="*/ 1898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6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156 w 357"/>
                <a:gd name="T1" fmla="*/ 2216 h 240"/>
                <a:gd name="T2" fmla="*/ 406 w 357"/>
                <a:gd name="T3" fmla="*/ 4460 h 240"/>
                <a:gd name="T4" fmla="*/ 1896 w 357"/>
                <a:gd name="T5" fmla="*/ 6039 h 240"/>
                <a:gd name="T6" fmla="*/ 1924 w 357"/>
                <a:gd name="T7" fmla="*/ 4548 h 240"/>
                <a:gd name="T8" fmla="*/ 5436 w 357"/>
                <a:gd name="T9" fmla="*/ 7480 h 240"/>
                <a:gd name="T10" fmla="*/ 4817 w 357"/>
                <a:gd name="T11" fmla="*/ 3404 h 240"/>
                <a:gd name="T12" fmla="*/ 11101 w 357"/>
                <a:gd name="T13" fmla="*/ 5642 h 240"/>
                <a:gd name="T14" fmla="*/ 9913 w 357"/>
                <a:gd name="T15" fmla="*/ 3428 h 240"/>
                <a:gd name="T16" fmla="*/ 6557 w 357"/>
                <a:gd name="T17" fmla="*/ 406 h 240"/>
                <a:gd name="T18" fmla="*/ 7119 w 357"/>
                <a:gd name="T19" fmla="*/ 0 h 240"/>
                <a:gd name="T20" fmla="*/ 843 w 357"/>
                <a:gd name="T21" fmla="*/ 0 h 240"/>
                <a:gd name="T22" fmla="*/ 222 w 357"/>
                <a:gd name="T23" fmla="*/ 1992 h 240"/>
                <a:gd name="T24" fmla="*/ 156 w 357"/>
                <a:gd name="T25" fmla="*/ 2216 h 240"/>
                <a:gd name="T26" fmla="*/ 156 w 357"/>
                <a:gd name="T27" fmla="*/ 2216 h 2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7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959 w 328"/>
                <a:gd name="T1" fmla="*/ 1053 h 222"/>
                <a:gd name="T2" fmla="*/ 1344 w 328"/>
                <a:gd name="T3" fmla="*/ 5115 h 222"/>
                <a:gd name="T4" fmla="*/ 1831 w 328"/>
                <a:gd name="T5" fmla="*/ 3260 h 222"/>
                <a:gd name="T6" fmla="*/ 4830 w 328"/>
                <a:gd name="T7" fmla="*/ 6892 h 222"/>
                <a:gd name="T8" fmla="*/ 4232 w 328"/>
                <a:gd name="T9" fmla="*/ 2785 h 222"/>
                <a:gd name="T10" fmla="*/ 10221 w 328"/>
                <a:gd name="T11" fmla="*/ 4881 h 222"/>
                <a:gd name="T12" fmla="*/ 5555 w 328"/>
                <a:gd name="T13" fmla="*/ 590 h 222"/>
                <a:gd name="T14" fmla="*/ 6079 w 328"/>
                <a:gd name="T15" fmla="*/ 0 h 222"/>
                <a:gd name="T16" fmla="*/ 1344 w 328"/>
                <a:gd name="T17" fmla="*/ 0 h 222"/>
                <a:gd name="T18" fmla="*/ 959 w 328"/>
                <a:gd name="T19" fmla="*/ 937 h 222"/>
                <a:gd name="T20" fmla="*/ 959 w 328"/>
                <a:gd name="T21" fmla="*/ 1053 h 222"/>
                <a:gd name="T22" fmla="*/ 959 w 328"/>
                <a:gd name="T23" fmla="*/ 1053 h 2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8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689 h 95"/>
                <a:gd name="T2" fmla="*/ 6545 w 211"/>
                <a:gd name="T3" fmla="*/ 2989 h 95"/>
                <a:gd name="T4" fmla="*/ 0 w 211"/>
                <a:gd name="T5" fmla="*/ 689 h 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9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714 h 24"/>
                <a:gd name="T2" fmla="*/ 942 w 30"/>
                <a:gd name="T3" fmla="*/ 0 h 24"/>
                <a:gd name="T4" fmla="*/ 689 w 30"/>
                <a:gd name="T5" fmla="*/ 0 h 24"/>
                <a:gd name="T6" fmla="*/ 0 w 30"/>
                <a:gd name="T7" fmla="*/ 714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0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25 w 4"/>
                <a:gd name="T1" fmla="*/ 355 h 12"/>
                <a:gd name="T2" fmla="*/ 101 w 4"/>
                <a:gd name="T3" fmla="*/ 0 h 12"/>
                <a:gd name="T4" fmla="*/ 25 w 4"/>
                <a:gd name="T5" fmla="*/ 0 h 12"/>
                <a:gd name="T6" fmla="*/ 25 w 4"/>
                <a:gd name="T7" fmla="*/ 35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1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89 w 23"/>
                <a:gd name="T1" fmla="*/ 2761 h 89"/>
                <a:gd name="T2" fmla="*/ 700 w 23"/>
                <a:gd name="T3" fmla="*/ 0 h 89"/>
                <a:gd name="T4" fmla="*/ 89 w 23"/>
                <a:gd name="T5" fmla="*/ 2761 h 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2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499 w 59"/>
                <a:gd name="T1" fmla="*/ 0 h 144"/>
                <a:gd name="T2" fmla="*/ 1814 w 59"/>
                <a:gd name="T3" fmla="*/ 4477 h 144"/>
                <a:gd name="T4" fmla="*/ 499 w 59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35" name="群組中 28"/>
          <p:cNvGrpSpPr>
            <a:grpSpLocks noChangeAspect="1"/>
          </p:cNvGrpSpPr>
          <p:nvPr userDrawn="1"/>
        </p:nvGrpSpPr>
        <p:grpSpPr bwMode="auto">
          <a:xfrm>
            <a:off x="0" y="5006975"/>
            <a:ext cx="687388" cy="1147763"/>
            <a:chOff x="1901" y="2020"/>
            <a:chExt cx="1059" cy="1767"/>
          </a:xfrm>
        </p:grpSpPr>
        <p:sp>
          <p:nvSpPr>
            <p:cNvPr id="1057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11361 w 448"/>
                <a:gd name="T1" fmla="*/ 16903 h 694"/>
                <a:gd name="T2" fmla="*/ 7711 w 448"/>
                <a:gd name="T3" fmla="*/ 17088 h 694"/>
                <a:gd name="T4" fmla="*/ 13672 w 448"/>
                <a:gd name="T5" fmla="*/ 8325 h 694"/>
                <a:gd name="T6" fmla="*/ 7276 w 448"/>
                <a:gd name="T7" fmla="*/ 11192 h 694"/>
                <a:gd name="T8" fmla="*/ 5125 w 448"/>
                <a:gd name="T9" fmla="*/ 0 h 694"/>
                <a:gd name="T10" fmla="*/ 1442 w 448"/>
                <a:gd name="T11" fmla="*/ 10107 h 694"/>
                <a:gd name="T12" fmla="*/ 0 w 448"/>
                <a:gd name="T13" fmla="*/ 8606 h 694"/>
                <a:gd name="T14" fmla="*/ 0 w 448"/>
                <a:gd name="T15" fmla="*/ 18685 h 694"/>
                <a:gd name="T16" fmla="*/ 2430 w 448"/>
                <a:gd name="T17" fmla="*/ 19148 h 694"/>
                <a:gd name="T18" fmla="*/ 11361 w 448"/>
                <a:gd name="T19" fmla="*/ 16903 h 6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8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959 w 403"/>
                <a:gd name="T1" fmla="*/ 16515 h 578"/>
                <a:gd name="T2" fmla="*/ 9163 w 403"/>
                <a:gd name="T3" fmla="*/ 16241 h 578"/>
                <a:gd name="T4" fmla="*/ 5072 w 403"/>
                <a:gd name="T5" fmla="*/ 15650 h 578"/>
                <a:gd name="T6" fmla="*/ 12551 w 403"/>
                <a:gd name="T7" fmla="*/ 8426 h 578"/>
                <a:gd name="T8" fmla="*/ 6128 w 403"/>
                <a:gd name="T9" fmla="*/ 10785 h 578"/>
                <a:gd name="T10" fmla="*/ 5325 w 403"/>
                <a:gd name="T11" fmla="*/ 0 h 578"/>
                <a:gd name="T12" fmla="*/ 1869 w 403"/>
                <a:gd name="T13" fmla="*/ 10138 h 578"/>
                <a:gd name="T14" fmla="*/ 0 w 403"/>
                <a:gd name="T15" fmla="*/ 8426 h 578"/>
                <a:gd name="T16" fmla="*/ 0 w 403"/>
                <a:gd name="T17" fmla="*/ 16056 h 578"/>
                <a:gd name="T18" fmla="*/ 754 w 403"/>
                <a:gd name="T19" fmla="*/ 16397 h 578"/>
                <a:gd name="T20" fmla="*/ 959 w 403"/>
                <a:gd name="T21" fmla="*/ 16515 h 578"/>
                <a:gd name="T22" fmla="*/ 959 w 403"/>
                <a:gd name="T23" fmla="*/ 16515 h 5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9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11257 h 361"/>
                <a:gd name="T2" fmla="*/ 3879 w 133"/>
                <a:gd name="T3" fmla="*/ 0 h 361"/>
                <a:gd name="T4" fmla="*/ 0 w 133"/>
                <a:gd name="T5" fmla="*/ 11257 h 3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0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3251 h 123"/>
                <a:gd name="T2" fmla="*/ 7188 w 229"/>
                <a:gd name="T3" fmla="*/ 0 h 123"/>
                <a:gd name="T4" fmla="*/ 0 w 229"/>
                <a:gd name="T5" fmla="*/ 3251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1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4731 w 152"/>
                <a:gd name="T3" fmla="*/ 950 h 37"/>
                <a:gd name="T4" fmla="*/ 0 w 152"/>
                <a:gd name="T5" fmla="*/ 0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2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1896 w 61"/>
                <a:gd name="T1" fmla="*/ 1807 h 58"/>
                <a:gd name="T2" fmla="*/ 0 w 61"/>
                <a:gd name="T3" fmla="*/ 0 h 58"/>
                <a:gd name="T4" fmla="*/ 0 w 61"/>
                <a:gd name="T5" fmla="*/ 368 h 58"/>
                <a:gd name="T6" fmla="*/ 1896 w 61"/>
                <a:gd name="T7" fmla="*/ 1807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3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1474 w 48"/>
                <a:gd name="T1" fmla="*/ 454 h 17"/>
                <a:gd name="T2" fmla="*/ 0 w 48"/>
                <a:gd name="T3" fmla="*/ 0 h 17"/>
                <a:gd name="T4" fmla="*/ 0 w 48"/>
                <a:gd name="T5" fmla="*/ 184 h 17"/>
                <a:gd name="T6" fmla="*/ 1474 w 48"/>
                <a:gd name="T7" fmla="*/ 454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4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1306 w 83"/>
                <a:gd name="T1" fmla="*/ 2175 h 141"/>
                <a:gd name="T2" fmla="*/ 2052 w 83"/>
                <a:gd name="T3" fmla="*/ 0 h 141"/>
                <a:gd name="T4" fmla="*/ 1712 w 83"/>
                <a:gd name="T5" fmla="*/ 66 h 141"/>
                <a:gd name="T6" fmla="*/ 2052 w 83"/>
                <a:gd name="T7" fmla="*/ 4322 h 141"/>
                <a:gd name="T8" fmla="*/ 2581 w 83"/>
                <a:gd name="T9" fmla="*/ 4161 h 141"/>
                <a:gd name="T10" fmla="*/ 1306 w 83"/>
                <a:gd name="T11" fmla="*/ 2175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36" name="群組中 52"/>
          <p:cNvGrpSpPr>
            <a:grpSpLocks noChangeAspect="1"/>
          </p:cNvGrpSpPr>
          <p:nvPr userDrawn="1"/>
        </p:nvGrpSpPr>
        <p:grpSpPr bwMode="auto">
          <a:xfrm rot="-1651836">
            <a:off x="11142663" y="104775"/>
            <a:ext cx="676275" cy="773113"/>
            <a:chOff x="4634" y="754"/>
            <a:chExt cx="1164" cy="1332"/>
          </a:xfrm>
        </p:grpSpPr>
        <p:sp>
          <p:nvSpPr>
            <p:cNvPr id="1049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6684 w 493"/>
                <a:gd name="T1" fmla="*/ 14487 h 523"/>
                <a:gd name="T2" fmla="*/ 937 w 493"/>
                <a:gd name="T3" fmla="*/ 10260 h 523"/>
                <a:gd name="T4" fmla="*/ 3539 w 493"/>
                <a:gd name="T5" fmla="*/ 11469 h 523"/>
                <a:gd name="T6" fmla="*/ 1801 w 493"/>
                <a:gd name="T7" fmla="*/ 3452 h 523"/>
                <a:gd name="T8" fmla="*/ 5570 w 493"/>
                <a:gd name="T9" fmla="*/ 7372 h 523"/>
                <a:gd name="T10" fmla="*/ 10386 w 493"/>
                <a:gd name="T11" fmla="*/ 0 h 523"/>
                <a:gd name="T12" fmla="*/ 10001 w 493"/>
                <a:gd name="T13" fmla="*/ 8298 h 523"/>
                <a:gd name="T14" fmla="*/ 15319 w 493"/>
                <a:gd name="T15" fmla="*/ 5821 h 523"/>
                <a:gd name="T16" fmla="*/ 12398 w 493"/>
                <a:gd name="T17" fmla="*/ 11509 h 523"/>
                <a:gd name="T18" fmla="*/ 14478 w 493"/>
                <a:gd name="T19" fmla="*/ 11035 h 523"/>
                <a:gd name="T20" fmla="*/ 6684 w 493"/>
                <a:gd name="T21" fmla="*/ 1448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0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6935 w 418"/>
                <a:gd name="T1" fmla="*/ 13158 h 424"/>
                <a:gd name="T2" fmla="*/ 11964 w 418"/>
                <a:gd name="T3" fmla="*/ 11164 h 424"/>
                <a:gd name="T4" fmla="*/ 9450 w 418"/>
                <a:gd name="T5" fmla="*/ 11230 h 424"/>
                <a:gd name="T6" fmla="*/ 12968 w 418"/>
                <a:gd name="T7" fmla="*/ 6109 h 424"/>
                <a:gd name="T8" fmla="*/ 7922 w 418"/>
                <a:gd name="T9" fmla="*/ 8354 h 424"/>
                <a:gd name="T10" fmla="*/ 8453 w 418"/>
                <a:gd name="T11" fmla="*/ 0 h 424"/>
                <a:gd name="T12" fmla="*/ 4661 w 418"/>
                <a:gd name="T13" fmla="*/ 7550 h 424"/>
                <a:gd name="T14" fmla="*/ 774 w 418"/>
                <a:gd name="T15" fmla="*/ 3932 h 424"/>
                <a:gd name="T16" fmla="*/ 4042 w 418"/>
                <a:gd name="T17" fmla="*/ 11388 h 424"/>
                <a:gd name="T18" fmla="*/ 937 w 418"/>
                <a:gd name="T19" fmla="*/ 10573 h 424"/>
                <a:gd name="T20" fmla="*/ 6741 w 418"/>
                <a:gd name="T21" fmla="*/ 13225 h 424"/>
                <a:gd name="T22" fmla="*/ 6935 w 418"/>
                <a:gd name="T23" fmla="*/ 13158 h 424"/>
                <a:gd name="T24" fmla="*/ 6935 w 418"/>
                <a:gd name="T25" fmla="*/ 1315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1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1647 w 69"/>
                <a:gd name="T1" fmla="*/ 9140 h 295"/>
                <a:gd name="T2" fmla="*/ 2147 w 69"/>
                <a:gd name="T3" fmla="*/ 0 h 295"/>
                <a:gd name="T4" fmla="*/ 1647 w 69"/>
                <a:gd name="T5" fmla="*/ 914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2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4197 w 134"/>
                <a:gd name="T1" fmla="*/ 4465 h 143"/>
                <a:gd name="T2" fmla="*/ 0 w 134"/>
                <a:gd name="T3" fmla="*/ 0 h 143"/>
                <a:gd name="T4" fmla="*/ 4197 w 134"/>
                <a:gd name="T5" fmla="*/ 4465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3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3677 w 117"/>
                <a:gd name="T1" fmla="*/ 701 h 40"/>
                <a:gd name="T2" fmla="*/ 0 w 117"/>
                <a:gd name="T3" fmla="*/ 0 h 40"/>
                <a:gd name="T4" fmla="*/ 3677 w 117"/>
                <a:gd name="T5" fmla="*/ 70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4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3274 h 110"/>
                <a:gd name="T2" fmla="*/ 5083 w 164"/>
                <a:gd name="T3" fmla="*/ 0 h 110"/>
                <a:gd name="T4" fmla="*/ 0 w 164"/>
                <a:gd name="T5" fmla="*/ 327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5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802 h 50"/>
                <a:gd name="T2" fmla="*/ 4910 w 158"/>
                <a:gd name="T3" fmla="*/ 0 h 50"/>
                <a:gd name="T4" fmla="*/ 0 w 158"/>
                <a:gd name="T5" fmla="*/ 802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6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1856 w 79"/>
                <a:gd name="T1" fmla="*/ 185 h 101"/>
                <a:gd name="T2" fmla="*/ 348 w 79"/>
                <a:gd name="T3" fmla="*/ 3169 h 101"/>
                <a:gd name="T4" fmla="*/ 0 w 79"/>
                <a:gd name="T5" fmla="*/ 2889 h 101"/>
                <a:gd name="T6" fmla="*/ 1541 w 79"/>
                <a:gd name="T7" fmla="*/ 1815 h 101"/>
                <a:gd name="T8" fmla="*/ 1631 w 79"/>
                <a:gd name="T9" fmla="*/ 0 h 101"/>
                <a:gd name="T10" fmla="*/ 1856 w 79"/>
                <a:gd name="T11" fmla="*/ 185 h 101"/>
                <a:gd name="T12" fmla="*/ 1856 w 79"/>
                <a:gd name="T13" fmla="*/ 18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37" name="群組中 64"/>
          <p:cNvGrpSpPr>
            <a:grpSpLocks noChangeAspect="1"/>
          </p:cNvGrpSpPr>
          <p:nvPr userDrawn="1"/>
        </p:nvGrpSpPr>
        <p:grpSpPr bwMode="auto">
          <a:xfrm flipH="1">
            <a:off x="10782300" y="2959100"/>
            <a:ext cx="1028700" cy="1139825"/>
            <a:chOff x="2052" y="995"/>
            <a:chExt cx="768" cy="852"/>
          </a:xfrm>
        </p:grpSpPr>
        <p:sp>
          <p:nvSpPr>
            <p:cNvPr id="1041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024 w 64"/>
                <a:gd name="T1" fmla="*/ 118 h 98"/>
                <a:gd name="T2" fmla="*/ 368 w 64"/>
                <a:gd name="T3" fmla="*/ 3001 h 98"/>
                <a:gd name="T4" fmla="*/ 0 w 64"/>
                <a:gd name="T5" fmla="*/ 2845 h 98"/>
                <a:gd name="T6" fmla="*/ 1090 w 64"/>
                <a:gd name="T7" fmla="*/ 1572 h 98"/>
                <a:gd name="T8" fmla="*/ 746 w 64"/>
                <a:gd name="T9" fmla="*/ 0 h 98"/>
                <a:gd name="T10" fmla="*/ 1024 w 64"/>
                <a:gd name="T11" fmla="*/ 118 h 98"/>
                <a:gd name="T12" fmla="*/ 1024 w 64"/>
                <a:gd name="T13" fmla="*/ 118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2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5055 w 325"/>
                <a:gd name="T1" fmla="*/ 9324 h 309"/>
                <a:gd name="T2" fmla="*/ 9079 w 325"/>
                <a:gd name="T3" fmla="*/ 6908 h 309"/>
                <a:gd name="T4" fmla="*/ 9476 w 325"/>
                <a:gd name="T5" fmla="*/ 4714 h 309"/>
                <a:gd name="T6" fmla="*/ 7756 w 325"/>
                <a:gd name="T7" fmla="*/ 6405 h 309"/>
                <a:gd name="T8" fmla="*/ 8353 w 325"/>
                <a:gd name="T9" fmla="*/ 1798 h 309"/>
                <a:gd name="T10" fmla="*/ 7571 w 325"/>
                <a:gd name="T11" fmla="*/ 840 h 309"/>
                <a:gd name="T12" fmla="*/ 6149 w 325"/>
                <a:gd name="T13" fmla="*/ 3718 h 309"/>
                <a:gd name="T14" fmla="*/ 3367 w 325"/>
                <a:gd name="T15" fmla="*/ 934 h 309"/>
                <a:gd name="T16" fmla="*/ 1307 w 325"/>
                <a:gd name="T17" fmla="*/ 0 h 309"/>
                <a:gd name="T18" fmla="*/ 3613 w 325"/>
                <a:gd name="T19" fmla="*/ 5360 h 309"/>
                <a:gd name="T20" fmla="*/ 0 w 325"/>
                <a:gd name="T21" fmla="*/ 5016 h 309"/>
                <a:gd name="T22" fmla="*/ 2720 w 325"/>
                <a:gd name="T23" fmla="*/ 7960 h 309"/>
                <a:gd name="T24" fmla="*/ 1441 w 325"/>
                <a:gd name="T25" fmla="*/ 8087 h 309"/>
                <a:gd name="T26" fmla="*/ 2933 w 325"/>
                <a:gd name="T27" fmla="*/ 9295 h 309"/>
                <a:gd name="T28" fmla="*/ 4896 w 325"/>
                <a:gd name="T29" fmla="*/ 9390 h 309"/>
                <a:gd name="T30" fmla="*/ 5055 w 325"/>
                <a:gd name="T31" fmla="*/ 9324 h 309"/>
                <a:gd name="T32" fmla="*/ 5055 w 325"/>
                <a:gd name="T33" fmla="*/ 9324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3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5375 w 275"/>
                <a:gd name="T1" fmla="*/ 7862 h 287"/>
                <a:gd name="T2" fmla="*/ 1716 w 275"/>
                <a:gd name="T3" fmla="*/ 7706 h 287"/>
                <a:gd name="T4" fmla="*/ 3368 w 275"/>
                <a:gd name="T5" fmla="*/ 7178 h 287"/>
                <a:gd name="T6" fmla="*/ 0 w 275"/>
                <a:gd name="T7" fmla="*/ 4831 h 287"/>
                <a:gd name="T8" fmla="*/ 3659 w 275"/>
                <a:gd name="T9" fmla="*/ 5081 h 287"/>
                <a:gd name="T10" fmla="*/ 1532 w 275"/>
                <a:gd name="T11" fmla="*/ 0 h 287"/>
                <a:gd name="T12" fmla="*/ 5559 w 275"/>
                <a:gd name="T13" fmla="*/ 3873 h 287"/>
                <a:gd name="T14" fmla="*/ 7235 w 275"/>
                <a:gd name="T15" fmla="*/ 774 h 287"/>
                <a:gd name="T16" fmla="*/ 6800 w 275"/>
                <a:gd name="T17" fmla="*/ 6105 h 287"/>
                <a:gd name="T18" fmla="*/ 8582 w 275"/>
                <a:gd name="T19" fmla="*/ 4947 h 287"/>
                <a:gd name="T20" fmla="*/ 5491 w 275"/>
                <a:gd name="T21" fmla="*/ 7862 h 287"/>
                <a:gd name="T22" fmla="*/ 5375 w 275"/>
                <a:gd name="T23" fmla="*/ 7862 h 287"/>
                <a:gd name="T24" fmla="*/ 5375 w 275"/>
                <a:gd name="T25" fmla="*/ 7862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4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2313 w 90"/>
                <a:gd name="T1" fmla="*/ 5617 h 182"/>
                <a:gd name="T2" fmla="*/ 0 w 90"/>
                <a:gd name="T3" fmla="*/ 0 h 182"/>
                <a:gd name="T4" fmla="*/ 2313 w 90"/>
                <a:gd name="T5" fmla="*/ 5617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5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3703 h 119"/>
                <a:gd name="T2" fmla="*/ 1640 w 54"/>
                <a:gd name="T3" fmla="*/ 0 h 119"/>
                <a:gd name="T4" fmla="*/ 0 w 54"/>
                <a:gd name="T5" fmla="*/ 3703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6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1219 h 43"/>
                <a:gd name="T2" fmla="*/ 2147 w 69"/>
                <a:gd name="T3" fmla="*/ 0 h 43"/>
                <a:gd name="T4" fmla="*/ 0 w 69"/>
                <a:gd name="T5" fmla="*/ 1219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7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2327 w 75"/>
                <a:gd name="T1" fmla="*/ 0 h 25"/>
                <a:gd name="T2" fmla="*/ 0 w 75"/>
                <a:gd name="T3" fmla="*/ 708 h 25"/>
                <a:gd name="T4" fmla="*/ 2327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8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3957 w 127"/>
                <a:gd name="T1" fmla="*/ 938 h 47"/>
                <a:gd name="T2" fmla="*/ 0 w 127"/>
                <a:gd name="T3" fmla="*/ 0 h 47"/>
                <a:gd name="T4" fmla="*/ 3957 w 127"/>
                <a:gd name="T5" fmla="*/ 93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A33C771F-B923-4EE7-87FF-2EAF31245B01}" type="datetimeFigureOut">
              <a:rPr lang="en-US"/>
              <a:pPr>
                <a:defRPr/>
              </a:pPr>
              <a:t>9/29/2020</a:t>
            </a:fld>
            <a:endParaRPr lang="en-US" dirty="0"/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0515200D-DDE5-438E-9D3A-FC023F55780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7794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273050" indent="-228600" algn="l" rtl="0" eaLnBrk="0" fontAlgn="base" hangingPunct="0">
        <a:spcBef>
          <a:spcPts val="1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3725" indent="-228600" algn="l" rtl="0" eaLnBrk="0" fontAlgn="base" hangingPunct="0">
        <a:spcBef>
          <a:spcPts val="10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3488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163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115822C-05C6-4881-B131-F34359B0D103}" type="datetime1">
              <a:rPr lang="zh-TW" altLang="en-US"/>
              <a:pPr>
                <a:defRPr/>
              </a:pPr>
              <a:t>2020/9/29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79525" y="6505575"/>
            <a:ext cx="68770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50" b="1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C5E8608-B90B-425A-A3FE-9A987AFB37A8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80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388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8388" y="2120900"/>
            <a:ext cx="10058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2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B3A31CDC-EC0C-432F-8096-6AF8B9D64FEE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93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grpSp>
        <p:nvGrpSpPr>
          <p:cNvPr id="4102" name="Group 6"/>
          <p:cNvGrpSpPr>
            <a:grpSpLocks noChangeAspect="1"/>
          </p:cNvGrpSpPr>
          <p:nvPr/>
        </p:nvGrpSpPr>
        <p:grpSpPr bwMode="auto">
          <a:xfrm>
            <a:off x="11403013" y="6229350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5131" name="Oval 8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  <a:latin typeface="Rockwell Condensed" panose="02060603050405020104" pitchFamily="18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923E0CDD-8A9F-466F-80D0-BE63E82A68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632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36525" indent="-136525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58850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1E2391-0A5F-49EF-95D0-96F074267875}" type="datetimeFigureOut">
              <a:rPr lang="en-US" altLang="zh-TW"/>
              <a:pPr>
                <a:defRPr/>
              </a:pPr>
              <a:t>9/29/2020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3CA60D-0AF1-49DC-AFC5-DFB8369948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862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op Moon Pride Stickers for Android &amp; iO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8680" name="Picture 8" descr="七色兔约你共度中秋节! 】全城最热闹的中秋Party就在9月30日! 还有超过50份奖品等你赢取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17" y="160338"/>
            <a:ext cx="7196254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Top Moon Pride Stickers for Android &amp; iO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270374"/>
            <a:ext cx="2582370" cy="25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143011" y="-144463"/>
            <a:ext cx="6458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Happy Moon Festival</a:t>
            </a:r>
            <a:endParaRPr lang="zh-TW" altLang="en-US" sz="5400" b="1" dirty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  <p:pic>
        <p:nvPicPr>
          <p:cNvPr id="28684" name="Picture 12" descr="嫦娥gif动态图片、跳舞扭动想吃兔肉了动图表情包下载- 影视综艺明星表情搜索- soogif动图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471" y="223400"/>
            <a:ext cx="2882406" cy="288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听林琳讲故事丨后羿射日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805" y="3473671"/>
            <a:ext cx="3999919" cy="32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LINE 個人原創貼圖- 柴犬小巴與柚子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1" y="-144463"/>
            <a:ext cx="1920887" cy="25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Part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52" y="1664603"/>
            <a:ext cx="20593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860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3853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321" t="20151" r="9213" b="2381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16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483" t="3125" r="9213" b="18211"/>
          <a:stretch/>
        </p:blipFill>
        <p:spPr>
          <a:xfrm>
            <a:off x="0" y="-1"/>
            <a:ext cx="12192000" cy="68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46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190" t="10237" r="5334" b="32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4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8373" t="4849" r="4849" b="21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241078" y="5940238"/>
            <a:ext cx="2289409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EngTRESS A" panose="02000500000000000000" pitchFamily="2" charset="0"/>
              </a:rPr>
              <a:t>telescope</a:t>
            </a:r>
            <a:endParaRPr lang="zh-TW" altLang="en-US" sz="44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20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33" t="11961" r="3719" b="35021"/>
          <a:stretch/>
        </p:blipFill>
        <p:spPr>
          <a:xfrm>
            <a:off x="-1" y="0"/>
            <a:ext cx="1220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06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2736492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035" name="文字方塊 2"/>
          <p:cNvSpPr txBox="1">
            <a:spLocks noChangeArrowheads="1"/>
          </p:cNvSpPr>
          <p:nvPr/>
        </p:nvSpPr>
        <p:spPr bwMode="auto">
          <a:xfrm>
            <a:off x="174882" y="1811063"/>
            <a:ext cx="1196657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CD1</a:t>
            </a:r>
            <a:r>
              <a:rPr kumimoji="0" lang="zh-TW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lang="en-US" altLang="zh-TW" sz="54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17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-21</a:t>
            </a:r>
            <a:r>
              <a:rPr kumimoji="0" lang="zh-TW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首。</a:t>
            </a:r>
            <a:endParaRPr kumimoji="0" lang="zh-TW" altLang="zh-TW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CD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時跟著大聲唸。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請家長在課本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P9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簽名，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下週上課</a:t>
            </a:r>
            <a:endParaRPr kumimoji="0" lang="en-US" altLang="zh-TW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可換印章。</a:t>
            </a:r>
            <a:endParaRPr kumimoji="0" lang="en-US" altLang="zh-TW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完成英語習作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P43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-44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，下週一交。</a:t>
            </a:r>
            <a:endParaRPr kumimoji="0" lang="en-US" altLang="zh-TW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2" y="303420"/>
            <a:ext cx="2391338" cy="11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8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" y="1776273"/>
            <a:ext cx="4891920" cy="4870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想法泡泡: 雲朵 5"/>
          <p:cNvSpPr/>
          <p:nvPr/>
        </p:nvSpPr>
        <p:spPr>
          <a:xfrm>
            <a:off x="5328745" y="293688"/>
            <a:ext cx="6863255" cy="4438650"/>
          </a:xfrm>
          <a:prstGeom prst="cloudCallout">
            <a:avLst>
              <a:gd name="adj1" fmla="val -68269"/>
              <a:gd name="adj2" fmla="val 3865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Hi. I’m Gyarados!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Take out your workbook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 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and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C03BD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turn to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3BD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page 1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!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6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id="{DDF4E3F1-82F9-40D8-A75A-631B8A60ADA5}"/>
              </a:ext>
            </a:extLst>
          </p:cNvPr>
          <p:cNvSpPr/>
          <p:nvPr/>
        </p:nvSpPr>
        <p:spPr>
          <a:xfrm>
            <a:off x="4264134" y="295987"/>
            <a:ext cx="5329238" cy="1798637"/>
          </a:xfrm>
          <a:prstGeom prst="wedgeEllipseCallout">
            <a:avLst>
              <a:gd name="adj1" fmla="val -51025"/>
              <a:gd name="adj2" fmla="val 554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Did you do your listening homework?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5362" name="Picture 2" descr="孔子gif动态图片、历史人物儒家思想家政治家动图表情包下载- 影视综艺明星表情搜索- soogif动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7" y="1677658"/>
            <a:ext cx="5180340" cy="536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ichu | Pokémon Wiki | Fand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30" y="3324444"/>
            <a:ext cx="3533556" cy="353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想法泡泡: 雲朵 5">
            <a:extLst>
              <a:ext uri="{FF2B5EF4-FFF2-40B4-BE49-F238E27FC236}">
                <a16:creationId xmlns:a16="http://schemas.microsoft.com/office/drawing/2014/main" id="{EEB25BF2-0590-47B9-859F-1572F6B704C0}"/>
              </a:ext>
            </a:extLst>
          </p:cNvPr>
          <p:cNvSpPr/>
          <p:nvPr/>
        </p:nvSpPr>
        <p:spPr>
          <a:xfrm>
            <a:off x="8769350" y="1968500"/>
            <a:ext cx="3005138" cy="1479550"/>
          </a:xfrm>
          <a:prstGeom prst="cloudCallout">
            <a:avLst>
              <a:gd name="adj1" fmla="val -53954"/>
              <a:gd name="adj2" fmla="val 9080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Sure thing!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9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中秋節=烤肉節!Happy Moon Festival!【老外美語】_ Kane's Engli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2971800" y="347663"/>
            <a:ext cx="9134475" cy="1233487"/>
          </a:xfrm>
        </p:spPr>
        <p:txBody>
          <a:bodyPr/>
          <a:lstStyle/>
          <a:p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moon cake</a:t>
            </a:r>
            <a:endParaRPr altLang="en-US" sz="9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6" name="Picture 4" descr="9/13 This Year Is The Chinese Mid-autumn Festival(a.k.a Moon Festival).  Guess Wh...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88" y="2548689"/>
            <a:ext cx="6417397" cy="360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廣式月餅(中秋限定) Souvenir | Jiu Zhen Nan Taiwan Past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7" b="12277"/>
          <a:stretch/>
        </p:blipFill>
        <p:spPr bwMode="auto">
          <a:xfrm>
            <a:off x="0" y="1391964"/>
            <a:ext cx="4513746" cy="26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蛋黃酥(中秋限定)-伴手禮│舊振南餅店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0" b="1"/>
          <a:stretch/>
        </p:blipFill>
        <p:spPr bwMode="auto">
          <a:xfrm>
            <a:off x="0" y="4009040"/>
            <a:ext cx="4513746" cy="283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974455" y="6077703"/>
            <a:ext cx="2744662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EngTRESS A" panose="02000500000000000000" pitchFamily="2" charset="0"/>
              </a:rPr>
              <a:t>yolk pastry</a:t>
            </a:r>
            <a:endParaRPr lang="zh-TW" altLang="en-US" sz="44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49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1524000" y="168275"/>
            <a:ext cx="9134475" cy="1233488"/>
          </a:xfrm>
        </p:spPr>
        <p:txBody>
          <a:bodyPr/>
          <a:lstStyle/>
          <a:p>
            <a:pPr algn="ctr"/>
            <a:r>
              <a:rPr lang="en-US" altLang="zh-TW" sz="96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pomelo</a:t>
            </a:r>
            <a:endParaRPr altLang="en-US" sz="96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15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413" y="1485900"/>
            <a:ext cx="7194550" cy="529907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55" y="2485441"/>
            <a:ext cx="3968166" cy="302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8349102" y="1716000"/>
            <a:ext cx="3191258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pomelo hat</a:t>
            </a:r>
            <a:endParaRPr lang="zh-TW" altLang="en-US" sz="44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92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1524000" y="198438"/>
            <a:ext cx="9134475" cy="1233487"/>
          </a:xfrm>
        </p:spPr>
        <p:txBody>
          <a:bodyPr/>
          <a:lstStyle/>
          <a:p>
            <a:pPr algn="ctr"/>
            <a:r>
              <a:rPr lang="en-US" altLang="zh-TW" sz="96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Chang-O</a:t>
            </a:r>
            <a:endParaRPr altLang="en-US" sz="96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59767" y="1583093"/>
            <a:ext cx="556422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Chang-O </a:t>
            </a:r>
            <a:r>
              <a:rPr lang="en-US" altLang="zh-TW" sz="3600" b="1" dirty="0">
                <a:solidFill>
                  <a:srgbClr val="0000FF"/>
                </a:solidFill>
                <a:latin typeface="EngTRESS A" panose="02000500000000000000" pitchFamily="2" charset="0"/>
              </a:rPr>
              <a:t>Flying to the </a:t>
            </a:r>
            <a:r>
              <a:rPr lang="en-US" altLang="zh-TW" sz="3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Moon</a:t>
            </a:r>
            <a:endParaRPr lang="zh-TW" altLang="en-US" sz="3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  <p:pic>
        <p:nvPicPr>
          <p:cNvPr id="16386" name="Picture 2" descr="The True Meaning Of The Mid-Autumn Festival | ShanghaiEy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80" y="2380593"/>
            <a:ext cx="5564220" cy="44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inal Graphic: Final Graphic Design Projec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4" y="1431926"/>
            <a:ext cx="5363013" cy="542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55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1524000" y="198438"/>
            <a:ext cx="9134475" cy="1233487"/>
          </a:xfrm>
        </p:spPr>
        <p:txBody>
          <a:bodyPr/>
          <a:lstStyle/>
          <a:p>
            <a:pPr algn="ctr"/>
            <a:r>
              <a:rPr lang="en-US" altLang="zh-TW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Hou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Yi</a:t>
            </a:r>
            <a:endParaRPr altLang="en-US" sz="9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59766" y="1583093"/>
            <a:ext cx="583223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TW" sz="3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 sun-shooting </a:t>
            </a:r>
            <a:r>
              <a:rPr lang="en-US" altLang="zh-TW" sz="3600" b="1" dirty="0">
                <a:solidFill>
                  <a:srgbClr val="0000FF"/>
                </a:solidFill>
                <a:latin typeface="EngTRESS A" panose="02000500000000000000" pitchFamily="2" charset="0"/>
              </a:rPr>
              <a:t>hero/ a tyrant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3794" name="Picture 2" descr="GVC09-24: Mystical creatures and gods -Folklor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924"/>
            <a:ext cx="6383616" cy="5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Bedtime: Tell These Chinese Mid-Autumn Festival Stories | beijingkids  online | Beijing | September 21st, 2013 | beijing-kid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47" y="2229424"/>
            <a:ext cx="3186053" cy="460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后羿射日| PG官网| Pocket Games Soft | 不凡成就非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13" y="3026980"/>
            <a:ext cx="3387669" cy="38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76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2252663" y="225425"/>
            <a:ext cx="9134475" cy="1233488"/>
          </a:xfrm>
        </p:spPr>
        <p:txBody>
          <a:bodyPr/>
          <a:lstStyle/>
          <a:p>
            <a:r>
              <a:rPr lang="en-US" altLang="zh-TW" sz="96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Jade Rabbit</a:t>
            </a:r>
            <a:endParaRPr altLang="en-US" sz="9600" b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842" name="Picture 2" descr="Jade Hare by Hongfan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4" y="3328220"/>
            <a:ext cx="3053666" cy="229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Moon Goddess Lege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5" y="1401051"/>
            <a:ext cx="5456949" cy="54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中秋gif動態閃圖@ gif 幸福收藏:: 隨意窩Xuite日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810" y="2088690"/>
            <a:ext cx="2895190" cy="476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227348" y="1401051"/>
            <a:ext cx="5570756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600" b="1" dirty="0">
                <a:solidFill>
                  <a:srgbClr val="0000FF"/>
                </a:solidFill>
                <a:latin typeface="EngTRESS A" panose="02000500000000000000" pitchFamily="2" charset="0"/>
              </a:rPr>
              <a:t>making heavenly medicine </a:t>
            </a:r>
            <a:endParaRPr lang="zh-TW" altLang="en-US" sz="3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61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1292772" y="414611"/>
            <a:ext cx="10188959" cy="1233488"/>
          </a:xfrm>
        </p:spPr>
        <p:txBody>
          <a:bodyPr/>
          <a:lstStyle/>
          <a:p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barbecue (BBQ)</a:t>
            </a:r>
            <a:endParaRPr altLang="en-US" sz="9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770" name="Picture 2" descr="Barbecue Grill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4581"/>
            <a:ext cx="6056039" cy="45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中秋烤肉不致癌有撇步台灣癌症基金會報你知｜ 蘋果新聞網｜ 蘋果日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39" y="2226974"/>
            <a:ext cx="6135961" cy="410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01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Badge">
  <a:themeElements>
    <a:clrScheme name="紅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ldrenHappy_16x9_TP103461882" id="{8C4E9620-458B-4ED1-A6E2-83A8C75A1A13}" vid="{9427B330-C6D8-40D7-B42F-CC81D7E70B63}"/>
    </a:ext>
  </a:extLst>
</a:theme>
</file>

<file path=ppt/theme/theme4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1_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TM10001106[[fn=徽章]]</Template>
  <TotalTime>1596</TotalTime>
  <Words>111</Words>
  <Application>Microsoft Office PowerPoint</Application>
  <PresentationFormat>寬螢幕</PresentationFormat>
  <Paragraphs>23</Paragraphs>
  <Slides>17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17</vt:i4>
      </vt:variant>
    </vt:vector>
  </HeadingPairs>
  <TitlesOfParts>
    <vt:vector size="38" baseType="lpstr">
      <vt:lpstr>Microsoft JhengHei UI</vt:lpstr>
      <vt:lpstr>宋体</vt:lpstr>
      <vt:lpstr>微軟正黑體</vt:lpstr>
      <vt:lpstr>新細明體</vt:lpstr>
      <vt:lpstr>標楷體</vt:lpstr>
      <vt:lpstr>Arial</vt:lpstr>
      <vt:lpstr>Arial Rounded MT Bold</vt:lpstr>
      <vt:lpstr>Calibri</vt:lpstr>
      <vt:lpstr>Cambria</vt:lpstr>
      <vt:lpstr>Comic Sans MS</vt:lpstr>
      <vt:lpstr>EngTRESS A</vt:lpstr>
      <vt:lpstr>Gill Sans MT</vt:lpstr>
      <vt:lpstr>Impact</vt:lpstr>
      <vt:lpstr>Rockwell</vt:lpstr>
      <vt:lpstr>Rockwell Condensed</vt:lpstr>
      <vt:lpstr>Wingdings</vt:lpstr>
      <vt:lpstr>Badge</vt:lpstr>
      <vt:lpstr>Back to School 16x9</vt:lpstr>
      <vt:lpstr>Children Happy 16x9</vt:lpstr>
      <vt:lpstr>木刻字型</vt:lpstr>
      <vt:lpstr>1_Day_Dreaming_SHIP_TP102737818</vt:lpstr>
      <vt:lpstr>PowerPoint 簡報</vt:lpstr>
      <vt:lpstr>PowerPoint 簡報</vt:lpstr>
      <vt:lpstr>PowerPoint 簡報</vt:lpstr>
      <vt:lpstr>moon cake</vt:lpstr>
      <vt:lpstr>pomelo</vt:lpstr>
      <vt:lpstr>Chang-O</vt:lpstr>
      <vt:lpstr>Hou Yi</vt:lpstr>
      <vt:lpstr>Jade Rabbit</vt:lpstr>
      <vt:lpstr>barbecue (BBQ)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33</cp:revision>
  <dcterms:created xsi:type="dcterms:W3CDTF">2020-09-25T01:04:22Z</dcterms:created>
  <dcterms:modified xsi:type="dcterms:W3CDTF">2020-09-29T00:32:05Z</dcterms:modified>
</cp:coreProperties>
</file>